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362" r:id="rId2"/>
    <p:sldId id="363" r:id="rId3"/>
    <p:sldId id="364" r:id="rId4"/>
    <p:sldId id="256" r:id="rId5"/>
    <p:sldId id="257" r:id="rId6"/>
    <p:sldId id="258" r:id="rId7"/>
    <p:sldId id="259" r:id="rId8"/>
    <p:sldId id="264" r:id="rId9"/>
    <p:sldId id="260" r:id="rId10"/>
    <p:sldId id="261" r:id="rId11"/>
    <p:sldId id="262" r:id="rId12"/>
    <p:sldId id="377" r:id="rId13"/>
    <p:sldId id="376" r:id="rId14"/>
    <p:sldId id="302" r:id="rId15"/>
    <p:sldId id="303" r:id="rId16"/>
    <p:sldId id="304" r:id="rId17"/>
    <p:sldId id="305" r:id="rId18"/>
    <p:sldId id="344" r:id="rId19"/>
    <p:sldId id="345" r:id="rId20"/>
    <p:sldId id="365" r:id="rId21"/>
    <p:sldId id="367" r:id="rId22"/>
    <p:sldId id="366" r:id="rId23"/>
    <p:sldId id="348" r:id="rId24"/>
    <p:sldId id="361" r:id="rId25"/>
    <p:sldId id="349" r:id="rId26"/>
    <p:sldId id="350" r:id="rId27"/>
    <p:sldId id="354" r:id="rId28"/>
    <p:sldId id="352" r:id="rId29"/>
    <p:sldId id="353" r:id="rId30"/>
    <p:sldId id="351" r:id="rId31"/>
    <p:sldId id="357" r:id="rId32"/>
    <p:sldId id="355" r:id="rId33"/>
    <p:sldId id="358" r:id="rId34"/>
    <p:sldId id="359" r:id="rId35"/>
    <p:sldId id="356" r:id="rId36"/>
    <p:sldId id="360" r:id="rId37"/>
    <p:sldId id="374" r:id="rId38"/>
    <p:sldId id="373" r:id="rId39"/>
    <p:sldId id="346" r:id="rId40"/>
    <p:sldId id="301" r:id="rId41"/>
    <p:sldId id="368" r:id="rId42"/>
    <p:sldId id="369" r:id="rId43"/>
    <p:sldId id="322" r:id="rId44"/>
    <p:sldId id="338" r:id="rId45"/>
    <p:sldId id="339" r:id="rId46"/>
    <p:sldId id="340" r:id="rId47"/>
    <p:sldId id="342" r:id="rId48"/>
    <p:sldId id="371" r:id="rId49"/>
    <p:sldId id="498" r:id="rId50"/>
    <p:sldId id="372" r:id="rId51"/>
  </p:sldIdLst>
  <p:sldSz cx="9753600" cy="7315200"/>
  <p:notesSz cx="9753600" cy="73152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49" autoAdjust="0"/>
    <p:restoredTop sz="94640"/>
  </p:normalViewPr>
  <p:slideViewPr>
    <p:cSldViewPr>
      <p:cViewPr varScale="1">
        <p:scale>
          <a:sx n="100" d="100"/>
          <a:sy n="100" d="100"/>
        </p:scale>
        <p:origin x="1760" y="1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openxmlformats.org/officeDocument/2006/relationships/customXml" Target="../customXml/item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ustomXml" Target="../customXml/item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25925" cy="366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5524500" y="0"/>
            <a:ext cx="4227513" cy="366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ACBCD9-EAC3-7342-B42C-46D76CEEE086}" type="datetimeFigureOut">
              <a:rPr lang="es-ES" smtClean="0"/>
              <a:t>31/10/23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230563" y="914400"/>
            <a:ext cx="3292475" cy="2468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974725" y="3521075"/>
            <a:ext cx="7804150" cy="28797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948488"/>
            <a:ext cx="4225925" cy="366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5524500" y="6948488"/>
            <a:ext cx="4227513" cy="366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DFF6CC-8F0F-AC4B-8250-67543B9FD7A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9526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31520" y="2267712"/>
            <a:ext cx="8290560" cy="15361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63040" y="4096512"/>
            <a:ext cx="6827520" cy="1828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94C11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rgbClr val="1D0F1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94C11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87680" y="1682496"/>
            <a:ext cx="4242816" cy="48280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023104" y="1682496"/>
            <a:ext cx="4242816" cy="48280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94C11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>
          <a:xfrm>
            <a:off x="487680" y="6803136"/>
            <a:ext cx="2243328" cy="276999"/>
          </a:xfrm>
        </p:spPr>
        <p:txBody>
          <a:bodyPr/>
          <a:lstStyle/>
          <a:p>
            <a:fld id="{7A847CFC-816F-41D0-AAC0-9BF4FEBC753E}" type="datetimeFigureOut">
              <a:rPr lang="es-ES" smtClean="0"/>
              <a:pPr/>
              <a:t>31/10/23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316224" y="6803136"/>
            <a:ext cx="3121152" cy="276999"/>
          </a:xfrm>
        </p:spPr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022592" y="6803136"/>
            <a:ext cx="2243328" cy="276999"/>
          </a:xfrm>
        </p:spPr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6248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5900" y="286765"/>
            <a:ext cx="5469255" cy="1282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94C11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7325" y="1552181"/>
            <a:ext cx="5387975" cy="4168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rgbClr val="1D0F1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316224" y="6803136"/>
            <a:ext cx="3121152" cy="365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87680" y="6803136"/>
            <a:ext cx="2243328" cy="365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022592" y="6803136"/>
            <a:ext cx="2243328" cy="365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19" y="0"/>
            <a:ext cx="9751161" cy="731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D152B364-814B-4BDB-B271-A10CB4D6D2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1"/>
          <a:stretch/>
        </p:blipFill>
        <p:spPr>
          <a:xfrm>
            <a:off x="20" y="1367"/>
            <a:ext cx="9753580" cy="731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460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7620" y="914400"/>
            <a:ext cx="9768840" cy="5501640"/>
            <a:chOff x="-9525" y="0"/>
            <a:chExt cx="12211050" cy="687705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7D2B8D"/>
              </a:solidFill>
            </a:ln>
          </p:spPr>
          <p:txBody>
            <a:bodyPr wrap="square" lIns="0" tIns="0" rIns="0" bIns="0" rtlCol="0"/>
            <a:lstStyle/>
            <a:p>
              <a:endParaRPr sz="1440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3641" y="28121"/>
              <a:ext cx="8624717" cy="68298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914400"/>
            <a:ext cx="9753599" cy="54864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1632" y="5681878"/>
            <a:ext cx="1935480" cy="13337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0160">
              <a:spcBef>
                <a:spcPts val="80"/>
              </a:spcBef>
            </a:pPr>
            <a:r>
              <a:rPr sz="800" spc="-4" dirty="0">
                <a:solidFill>
                  <a:srgbClr val="FFFFFF"/>
                </a:solidFill>
                <a:latin typeface="Calibri"/>
                <a:cs typeface="Calibri"/>
              </a:rPr>
              <a:t>Débora</a:t>
            </a:r>
            <a:r>
              <a:rPr sz="800" spc="-1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4" dirty="0">
                <a:solidFill>
                  <a:srgbClr val="FFFFFF"/>
                </a:solidFill>
                <a:latin typeface="Calibri"/>
                <a:cs typeface="Calibri"/>
              </a:rPr>
              <a:t>Villeco</a:t>
            </a:r>
            <a:r>
              <a:rPr sz="800" spc="-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800" spc="-1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4" dirty="0">
                <a:solidFill>
                  <a:srgbClr val="FFFFFF"/>
                </a:solidFill>
                <a:latin typeface="Calibri"/>
                <a:cs typeface="Calibri"/>
              </a:rPr>
              <a:t>Especialsta</a:t>
            </a:r>
            <a:r>
              <a:rPr sz="800" spc="-1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en</a:t>
            </a:r>
            <a:r>
              <a:rPr sz="800" spc="-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4" dirty="0">
                <a:solidFill>
                  <a:srgbClr val="FFFFFF"/>
                </a:solidFill>
                <a:latin typeface="Calibri"/>
                <a:cs typeface="Calibri"/>
              </a:rPr>
              <a:t>Sustentabilidad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sivas marchas en defensa de la vigencia del derecho al aborto">
            <a:extLst>
              <a:ext uri="{FF2B5EF4-FFF2-40B4-BE49-F238E27FC236}">
                <a16:creationId xmlns:a16="http://schemas.microsoft.com/office/drawing/2014/main" id="{9E72A803-8CDD-3A47-85F6-14329CFC5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5988"/>
            <a:ext cx="9753600" cy="548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181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EEDDFF3-E308-6542-BDEA-C2ECE3BA15B8}"/>
              </a:ext>
            </a:extLst>
          </p:cNvPr>
          <p:cNvSpPr txBox="1"/>
          <p:nvPr/>
        </p:nvSpPr>
        <p:spPr>
          <a:xfrm>
            <a:off x="1352550" y="228600"/>
            <a:ext cx="70485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0" i="0" dirty="0">
                <a:solidFill>
                  <a:srgbClr val="000000"/>
                </a:solidFill>
                <a:effectLst/>
                <a:latin typeface="neue-haas-grotesk-display"/>
              </a:rPr>
              <a:t>Potenciar el impacto positivo por medio de </a:t>
            </a:r>
          </a:p>
          <a:p>
            <a:pPr algn="ctr"/>
            <a:r>
              <a:rPr lang="es-ES" sz="4800" dirty="0">
                <a:solidFill>
                  <a:srgbClr val="000000"/>
                </a:solidFill>
                <a:latin typeface="neue-haas-grotesk-display"/>
              </a:rPr>
              <a:t>ALIANZAS</a:t>
            </a:r>
            <a:endParaRPr lang="es-ES" sz="4800" dirty="0"/>
          </a:p>
        </p:txBody>
      </p:sp>
      <p:pic>
        <p:nvPicPr>
          <p:cNvPr id="1026" name="Picture 2" descr="Alianzas entre micro-empresas (ii) | Actitud Internacional UCA">
            <a:extLst>
              <a:ext uri="{FF2B5EF4-FFF2-40B4-BE49-F238E27FC236}">
                <a16:creationId xmlns:a16="http://schemas.microsoft.com/office/drawing/2014/main" id="{6AEA1098-51BE-C940-BB5B-6CAB4B1F7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844800"/>
            <a:ext cx="3848100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875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8723" y="2514600"/>
            <a:ext cx="8116153" cy="198002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565656" marR="4064" indent="-1556004" algn="ctr">
              <a:spcBef>
                <a:spcPts val="80"/>
              </a:spcBef>
              <a:tabLst>
                <a:tab pos="5247132" algn="l"/>
              </a:tabLst>
            </a:pPr>
            <a:r>
              <a:rPr sz="6400" dirty="0"/>
              <a:t>BE</a:t>
            </a:r>
            <a:r>
              <a:rPr sz="6400" spc="8" dirty="0"/>
              <a:t>N</a:t>
            </a:r>
            <a:r>
              <a:rPr sz="6400" dirty="0"/>
              <a:t>E</a:t>
            </a:r>
            <a:r>
              <a:rPr sz="6400" spc="4" dirty="0"/>
              <a:t>F</a:t>
            </a:r>
            <a:r>
              <a:rPr sz="6400" dirty="0"/>
              <a:t>I</a:t>
            </a:r>
            <a:r>
              <a:rPr sz="6400" spc="8" dirty="0"/>
              <a:t>C</a:t>
            </a:r>
            <a:r>
              <a:rPr sz="6400" dirty="0"/>
              <a:t>I</a:t>
            </a:r>
            <a:r>
              <a:rPr sz="6400" spc="8" dirty="0"/>
              <a:t>O</a:t>
            </a:r>
            <a:r>
              <a:rPr sz="6400" dirty="0"/>
              <a:t>S</a:t>
            </a:r>
            <a:r>
              <a:rPr sz="6400" spc="12" dirty="0"/>
              <a:t> </a:t>
            </a:r>
            <a:r>
              <a:rPr sz="6400" spc="-8" dirty="0"/>
              <a:t>D</a:t>
            </a:r>
            <a:r>
              <a:rPr sz="6400" dirty="0"/>
              <a:t>E	</a:t>
            </a:r>
            <a:r>
              <a:rPr lang="es-AR" sz="6400" dirty="0"/>
              <a:t> LAS ALIANZAS</a:t>
            </a:r>
            <a:endParaRPr sz="6400" dirty="0"/>
          </a:p>
        </p:txBody>
      </p:sp>
    </p:spTree>
    <p:extLst>
      <p:ext uri="{BB962C8B-B14F-4D97-AF65-F5344CB8AC3E}">
        <p14:creationId xmlns:p14="http://schemas.microsoft.com/office/powerpoint/2010/main" val="712758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618AAFD-5C94-42DA-9A51-1331E1F844CD}"/>
              </a:ext>
            </a:extLst>
          </p:cNvPr>
          <p:cNvSpPr txBox="1"/>
          <p:nvPr/>
        </p:nvSpPr>
        <p:spPr>
          <a:xfrm>
            <a:off x="72679" y="948131"/>
            <a:ext cx="9369044" cy="528555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84480" indent="-274320">
              <a:spcBef>
                <a:spcPts val="80"/>
              </a:spcBef>
              <a:buFont typeface="Wingdings"/>
              <a:buChar char=""/>
              <a:tabLst>
                <a:tab pos="284480" algn="l"/>
              </a:tabLst>
            </a:pPr>
            <a:r>
              <a:rPr sz="1920" spc="-12" dirty="0">
                <a:solidFill>
                  <a:srgbClr val="FF0000"/>
                </a:solidFill>
                <a:latin typeface="Calibri"/>
                <a:cs typeface="Calibri"/>
              </a:rPr>
              <a:t>Mejora</a:t>
            </a:r>
            <a:r>
              <a:rPr sz="1920" spc="-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20" dirty="0">
                <a:solidFill>
                  <a:srgbClr val="FF0000"/>
                </a:solidFill>
                <a:latin typeface="Calibri"/>
                <a:cs typeface="Calibri"/>
              </a:rPr>
              <a:t>de </a:t>
            </a:r>
            <a:r>
              <a:rPr sz="1920" spc="-8" dirty="0">
                <a:solidFill>
                  <a:srgbClr val="FF0000"/>
                </a:solidFill>
                <a:latin typeface="Calibri"/>
                <a:cs typeface="Calibri"/>
              </a:rPr>
              <a:t>imagen</a:t>
            </a:r>
            <a:r>
              <a:rPr sz="1920" spc="-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20" spc="-12" dirty="0">
                <a:solidFill>
                  <a:srgbClr val="FF0000"/>
                </a:solidFill>
                <a:latin typeface="Calibri"/>
                <a:cs typeface="Calibri"/>
              </a:rPr>
              <a:t>ante</a:t>
            </a:r>
            <a:r>
              <a:rPr sz="1920" spc="-4" dirty="0">
                <a:solidFill>
                  <a:srgbClr val="FF0000"/>
                </a:solidFill>
                <a:latin typeface="Calibri"/>
                <a:cs typeface="Calibri"/>
              </a:rPr>
              <a:t> la sociedad.</a:t>
            </a:r>
            <a:endParaRPr sz="1920" dirty="0">
              <a:solidFill>
                <a:srgbClr val="FF0000"/>
              </a:solidFill>
              <a:latin typeface="Calibri"/>
              <a:cs typeface="Calibri"/>
            </a:endParaRPr>
          </a:p>
          <a:p>
            <a:pPr>
              <a:spcBef>
                <a:spcPts val="44"/>
              </a:spcBef>
              <a:buClr>
                <a:srgbClr val="FFFFFF"/>
              </a:buClr>
              <a:buFont typeface="Wingdings"/>
              <a:buChar char=""/>
            </a:pPr>
            <a:endParaRPr sz="1880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284480" indent="-274320">
              <a:spcBef>
                <a:spcPts val="4"/>
              </a:spcBef>
              <a:buFont typeface="Wingdings"/>
              <a:buChar char=""/>
              <a:tabLst>
                <a:tab pos="284480" algn="l"/>
              </a:tabLst>
            </a:pPr>
            <a:r>
              <a:rPr sz="1920" spc="-12" dirty="0">
                <a:solidFill>
                  <a:srgbClr val="FF0000"/>
                </a:solidFill>
                <a:latin typeface="Calibri"/>
                <a:cs typeface="Calibri"/>
              </a:rPr>
              <a:t>Intercambio</a:t>
            </a:r>
            <a:r>
              <a:rPr sz="192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20" dirty="0">
                <a:solidFill>
                  <a:srgbClr val="FF0000"/>
                </a:solidFill>
                <a:latin typeface="Calibri"/>
                <a:cs typeface="Calibri"/>
              </a:rPr>
              <a:t>de</a:t>
            </a:r>
            <a:r>
              <a:rPr sz="1920" spc="-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20" spc="-4" dirty="0">
                <a:solidFill>
                  <a:srgbClr val="FF0000"/>
                </a:solidFill>
                <a:latin typeface="Calibri"/>
                <a:cs typeface="Calibri"/>
              </a:rPr>
              <a:t>capacidades</a:t>
            </a:r>
            <a:endParaRPr sz="1920" dirty="0">
              <a:solidFill>
                <a:srgbClr val="FF0000"/>
              </a:solidFill>
              <a:latin typeface="Calibri"/>
              <a:cs typeface="Calibri"/>
            </a:endParaRPr>
          </a:p>
          <a:p>
            <a:pPr>
              <a:spcBef>
                <a:spcPts val="44"/>
              </a:spcBef>
              <a:buClr>
                <a:srgbClr val="FFFFFF"/>
              </a:buClr>
              <a:buFont typeface="Wingdings"/>
              <a:buChar char=""/>
            </a:pPr>
            <a:endParaRPr sz="1880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284480" indent="-274320">
              <a:buFont typeface="Wingdings"/>
              <a:buChar char=""/>
              <a:tabLst>
                <a:tab pos="284480" algn="l"/>
              </a:tabLst>
            </a:pPr>
            <a:r>
              <a:rPr sz="1920" spc="-4" dirty="0">
                <a:solidFill>
                  <a:srgbClr val="FF0000"/>
                </a:solidFill>
                <a:latin typeface="Calibri"/>
                <a:cs typeface="Calibri"/>
              </a:rPr>
              <a:t>Acceso</a:t>
            </a:r>
            <a:r>
              <a:rPr sz="1920" spc="-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2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1920" spc="-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20" dirty="0">
                <a:solidFill>
                  <a:srgbClr val="FF0000"/>
                </a:solidFill>
                <a:latin typeface="Calibri"/>
                <a:cs typeface="Calibri"/>
              </a:rPr>
              <a:t>un</a:t>
            </a:r>
            <a:r>
              <a:rPr sz="1920" spc="-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20" spc="-16" dirty="0">
                <a:solidFill>
                  <a:srgbClr val="FF0000"/>
                </a:solidFill>
                <a:latin typeface="Calibri"/>
                <a:cs typeface="Calibri"/>
              </a:rPr>
              <a:t>mayor</a:t>
            </a:r>
            <a:r>
              <a:rPr sz="1920" spc="-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20" spc="-8" dirty="0">
                <a:solidFill>
                  <a:srgbClr val="FF0000"/>
                </a:solidFill>
                <a:latin typeface="Calibri"/>
                <a:cs typeface="Calibri"/>
              </a:rPr>
              <a:t>número </a:t>
            </a:r>
            <a:r>
              <a:rPr sz="1920" dirty="0">
                <a:solidFill>
                  <a:srgbClr val="FF0000"/>
                </a:solidFill>
                <a:latin typeface="Calibri"/>
                <a:cs typeface="Calibri"/>
              </a:rPr>
              <a:t>de </a:t>
            </a:r>
            <a:r>
              <a:rPr sz="1920" spc="-12" dirty="0">
                <a:solidFill>
                  <a:srgbClr val="FF0000"/>
                </a:solidFill>
                <a:latin typeface="Calibri"/>
                <a:cs typeface="Calibri"/>
              </a:rPr>
              <a:t>recursos</a:t>
            </a:r>
            <a:r>
              <a:rPr sz="1920" spc="-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20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1920" spc="-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20" spc="-8" dirty="0">
                <a:solidFill>
                  <a:srgbClr val="FF0000"/>
                </a:solidFill>
                <a:latin typeface="Calibri"/>
                <a:cs typeface="Calibri"/>
              </a:rPr>
              <a:t>nuevas </a:t>
            </a:r>
            <a:r>
              <a:rPr sz="1920" spc="-4" dirty="0">
                <a:solidFill>
                  <a:srgbClr val="FF0000"/>
                </a:solidFill>
                <a:latin typeface="Calibri"/>
                <a:cs typeface="Calibri"/>
              </a:rPr>
              <a:t>redes</a:t>
            </a:r>
            <a:r>
              <a:rPr sz="1920" spc="-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20" spc="-4" dirty="0">
                <a:solidFill>
                  <a:srgbClr val="FF0000"/>
                </a:solidFill>
                <a:latin typeface="Calibri"/>
                <a:cs typeface="Calibri"/>
              </a:rPr>
              <a:t>dinámicas</a:t>
            </a:r>
            <a:endParaRPr sz="1920" dirty="0">
              <a:solidFill>
                <a:srgbClr val="FF0000"/>
              </a:solidFill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Wingdings"/>
              <a:buChar char=""/>
            </a:pPr>
            <a:endParaRPr sz="1840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284480" indent="-274320">
              <a:spcBef>
                <a:spcPts val="4"/>
              </a:spcBef>
              <a:buFont typeface="Wingdings"/>
              <a:buChar char=""/>
              <a:tabLst>
                <a:tab pos="284480" algn="l"/>
              </a:tabLst>
            </a:pPr>
            <a:r>
              <a:rPr sz="1920" spc="-16" dirty="0">
                <a:solidFill>
                  <a:srgbClr val="FF0000"/>
                </a:solidFill>
                <a:latin typeface="Calibri"/>
                <a:cs typeface="Calibri"/>
              </a:rPr>
              <a:t>Mayor</a:t>
            </a:r>
            <a:r>
              <a:rPr sz="1920" spc="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20" spc="-8" dirty="0">
                <a:solidFill>
                  <a:srgbClr val="FF0000"/>
                </a:solidFill>
                <a:latin typeface="Calibri"/>
                <a:cs typeface="Calibri"/>
              </a:rPr>
              <a:t>comprensión</a:t>
            </a:r>
            <a:r>
              <a:rPr sz="1920" spc="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20" dirty="0">
                <a:solidFill>
                  <a:srgbClr val="FF0000"/>
                </a:solidFill>
                <a:latin typeface="Calibri"/>
                <a:cs typeface="Calibri"/>
              </a:rPr>
              <a:t>de</a:t>
            </a:r>
            <a:r>
              <a:rPr sz="1920" spc="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20" spc="-4" dirty="0">
                <a:solidFill>
                  <a:srgbClr val="FF0000"/>
                </a:solidFill>
                <a:latin typeface="Calibri"/>
                <a:cs typeface="Calibri"/>
              </a:rPr>
              <a:t>las</a:t>
            </a:r>
            <a:r>
              <a:rPr sz="19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20" spc="-12" dirty="0">
                <a:solidFill>
                  <a:srgbClr val="FF0000"/>
                </a:solidFill>
                <a:latin typeface="Calibri"/>
                <a:cs typeface="Calibri"/>
              </a:rPr>
              <a:t>características,</a:t>
            </a:r>
            <a:r>
              <a:rPr sz="1920" spc="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20" spc="-4" dirty="0">
                <a:solidFill>
                  <a:srgbClr val="FF0000"/>
                </a:solidFill>
                <a:latin typeface="Calibri"/>
                <a:cs typeface="Calibri"/>
              </a:rPr>
              <a:t>los</a:t>
            </a:r>
            <a:r>
              <a:rPr sz="19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20" spc="-12" dirty="0">
                <a:solidFill>
                  <a:srgbClr val="FF0000"/>
                </a:solidFill>
                <a:latin typeface="Calibri"/>
                <a:cs typeface="Calibri"/>
              </a:rPr>
              <a:t>valores</a:t>
            </a:r>
            <a:r>
              <a:rPr sz="1920" spc="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20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1920" spc="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20" spc="-4" dirty="0">
                <a:solidFill>
                  <a:srgbClr val="FF0000"/>
                </a:solidFill>
                <a:latin typeface="Calibri"/>
                <a:cs typeface="Calibri"/>
              </a:rPr>
              <a:t>la</a:t>
            </a:r>
            <a:r>
              <a:rPr sz="1920" spc="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20" spc="-8" dirty="0">
                <a:solidFill>
                  <a:srgbClr val="FF0000"/>
                </a:solidFill>
                <a:latin typeface="Calibri"/>
                <a:cs typeface="Calibri"/>
              </a:rPr>
              <a:t>importancia</a:t>
            </a:r>
            <a:r>
              <a:rPr sz="1920" spc="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20" dirty="0">
                <a:solidFill>
                  <a:srgbClr val="FF0000"/>
                </a:solidFill>
                <a:latin typeface="Calibri"/>
                <a:cs typeface="Calibri"/>
              </a:rPr>
              <a:t>de</a:t>
            </a:r>
            <a:r>
              <a:rPr sz="1920" spc="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20" spc="-8" dirty="0">
                <a:solidFill>
                  <a:srgbClr val="FF0000"/>
                </a:solidFill>
                <a:latin typeface="Calibri"/>
                <a:cs typeface="Calibri"/>
              </a:rPr>
              <a:t>cada</a:t>
            </a:r>
            <a:r>
              <a:rPr sz="1920" spc="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20" spc="-8" dirty="0">
                <a:solidFill>
                  <a:srgbClr val="FF0000"/>
                </a:solidFill>
                <a:latin typeface="Calibri"/>
                <a:cs typeface="Calibri"/>
              </a:rPr>
              <a:t>sector</a:t>
            </a:r>
            <a:endParaRPr sz="1920" dirty="0">
              <a:solidFill>
                <a:srgbClr val="FF0000"/>
              </a:solidFill>
              <a:latin typeface="Calibri"/>
              <a:cs typeface="Calibri"/>
            </a:endParaRPr>
          </a:p>
          <a:p>
            <a:pPr>
              <a:spcBef>
                <a:spcPts val="44"/>
              </a:spcBef>
              <a:buClr>
                <a:srgbClr val="FFFFFF"/>
              </a:buClr>
              <a:buFont typeface="Wingdings"/>
              <a:buChar char=""/>
            </a:pPr>
            <a:endParaRPr sz="1880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284480" indent="-274320">
              <a:buFont typeface="Wingdings"/>
              <a:buChar char=""/>
              <a:tabLst>
                <a:tab pos="284480" algn="l"/>
              </a:tabLst>
            </a:pPr>
            <a:r>
              <a:rPr sz="1920" spc="-8" dirty="0">
                <a:solidFill>
                  <a:srgbClr val="FF0000"/>
                </a:solidFill>
                <a:latin typeface="Calibri"/>
                <a:cs typeface="Calibri"/>
              </a:rPr>
              <a:t>Divulgación</a:t>
            </a:r>
            <a:r>
              <a:rPr sz="1920" spc="-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20" dirty="0">
                <a:solidFill>
                  <a:srgbClr val="FF0000"/>
                </a:solidFill>
                <a:latin typeface="Calibri"/>
                <a:cs typeface="Calibri"/>
              </a:rPr>
              <a:t>de</a:t>
            </a:r>
            <a:r>
              <a:rPr sz="1920" spc="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20" spc="-4" dirty="0">
                <a:solidFill>
                  <a:srgbClr val="FF0000"/>
                </a:solidFill>
                <a:latin typeface="Calibri"/>
                <a:cs typeface="Calibri"/>
              </a:rPr>
              <a:t>los </a:t>
            </a:r>
            <a:r>
              <a:rPr sz="1920" spc="-12" dirty="0">
                <a:solidFill>
                  <a:srgbClr val="FF0000"/>
                </a:solidFill>
                <a:latin typeface="Calibri"/>
                <a:cs typeface="Calibri"/>
              </a:rPr>
              <a:t>valores</a:t>
            </a:r>
            <a:r>
              <a:rPr sz="1920" dirty="0">
                <a:solidFill>
                  <a:srgbClr val="FF0000"/>
                </a:solidFill>
                <a:latin typeface="Calibri"/>
                <a:cs typeface="Calibri"/>
              </a:rPr>
              <a:t> de la</a:t>
            </a:r>
            <a:r>
              <a:rPr sz="1920" spc="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20" spc="-8" dirty="0">
                <a:solidFill>
                  <a:srgbClr val="FF0000"/>
                </a:solidFill>
                <a:latin typeface="Calibri"/>
                <a:cs typeface="Calibri"/>
              </a:rPr>
              <a:t>empresa</a:t>
            </a:r>
            <a:r>
              <a:rPr sz="19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20" spc="-12" dirty="0">
                <a:solidFill>
                  <a:srgbClr val="FF0000"/>
                </a:solidFill>
                <a:latin typeface="Calibri"/>
                <a:cs typeface="Calibri"/>
              </a:rPr>
              <a:t>entre</a:t>
            </a:r>
            <a:r>
              <a:rPr sz="1920" spc="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20" spc="-4" dirty="0">
                <a:solidFill>
                  <a:srgbClr val="FF0000"/>
                </a:solidFill>
                <a:latin typeface="Calibri"/>
                <a:cs typeface="Calibri"/>
              </a:rPr>
              <a:t>sus empleados</a:t>
            </a:r>
            <a:r>
              <a:rPr sz="1920" dirty="0">
                <a:solidFill>
                  <a:srgbClr val="FF0000"/>
                </a:solidFill>
                <a:latin typeface="Calibri"/>
                <a:cs typeface="Calibri"/>
              </a:rPr>
              <a:t> y </a:t>
            </a:r>
            <a:r>
              <a:rPr sz="1920" spc="-4" dirty="0">
                <a:solidFill>
                  <a:srgbClr val="FF0000"/>
                </a:solidFill>
                <a:latin typeface="Calibri"/>
                <a:cs typeface="Calibri"/>
              </a:rPr>
              <a:t>posibles</a:t>
            </a:r>
            <a:r>
              <a:rPr sz="19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20" spc="-4" dirty="0">
                <a:solidFill>
                  <a:srgbClr val="FF0000"/>
                </a:solidFill>
                <a:latin typeface="Calibri"/>
                <a:cs typeface="Calibri"/>
              </a:rPr>
              <a:t>nuevos </a:t>
            </a:r>
            <a:r>
              <a:rPr sz="1920" spc="-12" dirty="0">
                <a:solidFill>
                  <a:srgbClr val="FF0000"/>
                </a:solidFill>
                <a:latin typeface="Calibri"/>
                <a:cs typeface="Calibri"/>
              </a:rPr>
              <a:t>talentos</a:t>
            </a:r>
            <a:endParaRPr sz="1920" dirty="0">
              <a:solidFill>
                <a:srgbClr val="FF0000"/>
              </a:solidFill>
              <a:latin typeface="Calibri"/>
              <a:cs typeface="Calibri"/>
            </a:endParaRPr>
          </a:p>
          <a:p>
            <a:pPr>
              <a:spcBef>
                <a:spcPts val="8"/>
              </a:spcBef>
              <a:buClr>
                <a:srgbClr val="FFFFFF"/>
              </a:buClr>
              <a:buFont typeface="Wingdings"/>
              <a:buChar char=""/>
            </a:pPr>
            <a:endParaRPr sz="1960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303276" indent="-274828">
              <a:buFont typeface="Wingdings"/>
              <a:buChar char=""/>
              <a:tabLst>
                <a:tab pos="303784" algn="l"/>
              </a:tabLst>
            </a:pPr>
            <a:r>
              <a:rPr sz="1920" spc="-4" dirty="0">
                <a:solidFill>
                  <a:srgbClr val="FF0000"/>
                </a:solidFill>
                <a:latin typeface="Calibri"/>
                <a:cs typeface="Calibri"/>
              </a:rPr>
              <a:t>Acceso</a:t>
            </a:r>
            <a:r>
              <a:rPr sz="1920" spc="-1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2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1920" spc="-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20" spc="-8" dirty="0">
                <a:solidFill>
                  <a:srgbClr val="FF0000"/>
                </a:solidFill>
                <a:latin typeface="Calibri"/>
                <a:cs typeface="Calibri"/>
              </a:rPr>
              <a:t>fuentes</a:t>
            </a:r>
            <a:r>
              <a:rPr sz="1920" spc="-1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20" dirty="0">
                <a:solidFill>
                  <a:srgbClr val="FF0000"/>
                </a:solidFill>
                <a:latin typeface="Calibri"/>
                <a:cs typeface="Calibri"/>
              </a:rPr>
              <a:t>de </a:t>
            </a:r>
            <a:r>
              <a:rPr sz="1920" spc="-8" dirty="0">
                <a:solidFill>
                  <a:srgbClr val="FF0000"/>
                </a:solidFill>
                <a:latin typeface="Calibri"/>
                <a:cs typeface="Calibri"/>
              </a:rPr>
              <a:t>información</a:t>
            </a:r>
            <a:r>
              <a:rPr sz="1920" spc="-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20" spc="-8" dirty="0">
                <a:solidFill>
                  <a:srgbClr val="FF0000"/>
                </a:solidFill>
                <a:latin typeface="Calibri"/>
                <a:cs typeface="Calibri"/>
              </a:rPr>
              <a:t>sobre</a:t>
            </a:r>
            <a:r>
              <a:rPr sz="1920" spc="-4" dirty="0">
                <a:solidFill>
                  <a:srgbClr val="FF0000"/>
                </a:solidFill>
                <a:latin typeface="Calibri"/>
                <a:cs typeface="Calibri"/>
              </a:rPr>
              <a:t> su </a:t>
            </a:r>
            <a:r>
              <a:rPr sz="1920" spc="-8" dirty="0">
                <a:solidFill>
                  <a:srgbClr val="FF0000"/>
                </a:solidFill>
                <a:latin typeface="Calibri"/>
                <a:cs typeface="Calibri"/>
              </a:rPr>
              <a:t>entorno</a:t>
            </a:r>
            <a:endParaRPr sz="1920" dirty="0">
              <a:solidFill>
                <a:srgbClr val="FF0000"/>
              </a:solidFill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Wingdings"/>
              <a:buChar char=""/>
            </a:pPr>
            <a:endParaRPr sz="1920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303276" indent="-274828">
              <a:buFont typeface="Wingdings"/>
              <a:buChar char=""/>
              <a:tabLst>
                <a:tab pos="303784" algn="l"/>
              </a:tabLst>
            </a:pPr>
            <a:r>
              <a:rPr sz="1920" spc="-4" dirty="0">
                <a:solidFill>
                  <a:srgbClr val="FF0000"/>
                </a:solidFill>
                <a:latin typeface="Calibri"/>
                <a:cs typeface="Calibri"/>
              </a:rPr>
              <a:t>Seguridad</a:t>
            </a:r>
            <a:r>
              <a:rPr sz="1920" spc="-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20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1920" spc="-4" dirty="0">
                <a:solidFill>
                  <a:srgbClr val="FF0000"/>
                </a:solidFill>
                <a:latin typeface="Calibri"/>
                <a:cs typeface="Calibri"/>
              </a:rPr>
              <a:t> licencia </a:t>
            </a:r>
            <a:r>
              <a:rPr sz="1920" dirty="0">
                <a:solidFill>
                  <a:srgbClr val="FF0000"/>
                </a:solidFill>
                <a:latin typeface="Calibri"/>
                <a:cs typeface="Calibri"/>
              </a:rPr>
              <a:t>de</a:t>
            </a:r>
            <a:r>
              <a:rPr sz="1920" spc="-4" dirty="0">
                <a:solidFill>
                  <a:srgbClr val="FF0000"/>
                </a:solidFill>
                <a:latin typeface="Calibri"/>
                <a:cs typeface="Calibri"/>
              </a:rPr>
              <a:t> la sociedad</a:t>
            </a:r>
            <a:endParaRPr sz="1920" dirty="0">
              <a:solidFill>
                <a:srgbClr val="FF0000"/>
              </a:solidFill>
              <a:latin typeface="Calibri"/>
              <a:cs typeface="Calibri"/>
            </a:endParaRPr>
          </a:p>
          <a:p>
            <a:pPr>
              <a:spcBef>
                <a:spcPts val="28"/>
              </a:spcBef>
              <a:buClr>
                <a:srgbClr val="FFFFFF"/>
              </a:buClr>
              <a:buFont typeface="Wingdings"/>
              <a:buChar char=""/>
            </a:pPr>
            <a:endParaRPr sz="1880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303276" indent="-274828">
              <a:buFont typeface="Wingdings"/>
              <a:buChar char=""/>
              <a:tabLst>
                <a:tab pos="303784" algn="l"/>
              </a:tabLst>
            </a:pPr>
            <a:r>
              <a:rPr sz="1920" spc="-4" dirty="0">
                <a:solidFill>
                  <a:srgbClr val="FF0000"/>
                </a:solidFill>
                <a:latin typeface="Calibri"/>
                <a:cs typeface="Calibri"/>
              </a:rPr>
              <a:t>Mejor</a:t>
            </a:r>
            <a:r>
              <a:rPr sz="1920" spc="-8" dirty="0">
                <a:solidFill>
                  <a:srgbClr val="FF0000"/>
                </a:solidFill>
                <a:latin typeface="Calibri"/>
                <a:cs typeface="Calibri"/>
              </a:rPr>
              <a:t> conocimiento </a:t>
            </a:r>
            <a:r>
              <a:rPr sz="1920" dirty="0">
                <a:solidFill>
                  <a:srgbClr val="FF0000"/>
                </a:solidFill>
                <a:latin typeface="Calibri"/>
                <a:cs typeface="Calibri"/>
              </a:rPr>
              <a:t>del</a:t>
            </a:r>
            <a:r>
              <a:rPr sz="1920" spc="-8" dirty="0">
                <a:solidFill>
                  <a:srgbClr val="FF0000"/>
                </a:solidFill>
                <a:latin typeface="Calibri"/>
                <a:cs typeface="Calibri"/>
              </a:rPr>
              <a:t> mercado </a:t>
            </a:r>
            <a:r>
              <a:rPr sz="1920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1920" spc="-4" dirty="0">
                <a:solidFill>
                  <a:srgbClr val="FF0000"/>
                </a:solidFill>
                <a:latin typeface="Calibri"/>
                <a:cs typeface="Calibri"/>
              </a:rPr>
              <a:t> posibles</a:t>
            </a:r>
            <a:r>
              <a:rPr sz="1920" spc="-8" dirty="0">
                <a:solidFill>
                  <a:srgbClr val="FF0000"/>
                </a:solidFill>
                <a:latin typeface="Calibri"/>
                <a:cs typeface="Calibri"/>
              </a:rPr>
              <a:t> clientes</a:t>
            </a:r>
            <a:endParaRPr sz="1920" dirty="0">
              <a:solidFill>
                <a:srgbClr val="FF0000"/>
              </a:solidFill>
              <a:latin typeface="Calibri"/>
              <a:cs typeface="Calibri"/>
            </a:endParaRPr>
          </a:p>
          <a:p>
            <a:pPr>
              <a:spcBef>
                <a:spcPts val="20"/>
              </a:spcBef>
              <a:buClr>
                <a:srgbClr val="FFFFFF"/>
              </a:buClr>
              <a:buFont typeface="Wingdings"/>
              <a:buChar char=""/>
            </a:pPr>
            <a:endParaRPr sz="1840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303276" indent="-274828">
              <a:buFont typeface="Wingdings"/>
              <a:buChar char=""/>
              <a:tabLst>
                <a:tab pos="303784" algn="l"/>
              </a:tabLst>
            </a:pPr>
            <a:r>
              <a:rPr sz="1920" spc="-8" dirty="0">
                <a:solidFill>
                  <a:srgbClr val="FF0000"/>
                </a:solidFill>
                <a:latin typeface="Calibri"/>
                <a:cs typeface="Calibri"/>
              </a:rPr>
              <a:t>Innovación</a:t>
            </a:r>
            <a:r>
              <a:rPr sz="192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20" dirty="0">
                <a:solidFill>
                  <a:srgbClr val="FF0000"/>
                </a:solidFill>
                <a:latin typeface="Calibri"/>
                <a:cs typeface="Calibri"/>
              </a:rPr>
              <a:t>de</a:t>
            </a:r>
            <a:r>
              <a:rPr sz="1920" spc="-1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20" spc="-8" dirty="0">
                <a:solidFill>
                  <a:srgbClr val="FF0000"/>
                </a:solidFill>
                <a:latin typeface="Calibri"/>
                <a:cs typeface="Calibri"/>
              </a:rPr>
              <a:t>productos</a:t>
            </a:r>
            <a:endParaRPr sz="1920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303276" indent="-274828">
              <a:spcBef>
                <a:spcPts val="20"/>
              </a:spcBef>
              <a:buFont typeface="Wingdings"/>
              <a:buChar char=""/>
              <a:tabLst>
                <a:tab pos="303784" algn="l"/>
              </a:tabLst>
            </a:pPr>
            <a:r>
              <a:rPr sz="1920" spc="-8" dirty="0">
                <a:solidFill>
                  <a:srgbClr val="FF0000"/>
                </a:solidFill>
                <a:latin typeface="Calibri"/>
                <a:cs typeface="Calibri"/>
              </a:rPr>
              <a:t>Mejora</a:t>
            </a:r>
            <a:r>
              <a:rPr sz="1920" spc="-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20" dirty="0">
                <a:solidFill>
                  <a:srgbClr val="FF0000"/>
                </a:solidFill>
                <a:latin typeface="Calibri"/>
                <a:cs typeface="Calibri"/>
              </a:rPr>
              <a:t>en</a:t>
            </a:r>
            <a:r>
              <a:rPr sz="1920" spc="-4" dirty="0">
                <a:solidFill>
                  <a:srgbClr val="FF0000"/>
                </a:solidFill>
                <a:latin typeface="Calibri"/>
                <a:cs typeface="Calibri"/>
              </a:rPr>
              <a:t> sus</a:t>
            </a:r>
            <a:r>
              <a:rPr sz="1920" spc="-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20" spc="-4" dirty="0">
                <a:solidFill>
                  <a:srgbClr val="FF0000"/>
                </a:solidFill>
                <a:latin typeface="Calibri"/>
                <a:cs typeface="Calibri"/>
              </a:rPr>
              <a:t>canales</a:t>
            </a:r>
            <a:r>
              <a:rPr sz="1920" spc="-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20" dirty="0">
                <a:solidFill>
                  <a:srgbClr val="FF0000"/>
                </a:solidFill>
                <a:latin typeface="Calibri"/>
                <a:cs typeface="Calibri"/>
              </a:rPr>
              <a:t>de </a:t>
            </a:r>
            <a:r>
              <a:rPr sz="1920" spc="-4" dirty="0">
                <a:solidFill>
                  <a:srgbClr val="FF0000"/>
                </a:solidFill>
                <a:latin typeface="Calibri"/>
                <a:cs typeface="Calibri"/>
              </a:rPr>
              <a:t>distribución </a:t>
            </a:r>
            <a:r>
              <a:rPr sz="1920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1920" spc="-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20" spc="-8" dirty="0">
                <a:solidFill>
                  <a:srgbClr val="FF0000"/>
                </a:solidFill>
                <a:latin typeface="Calibri"/>
                <a:cs typeface="Calibri"/>
              </a:rPr>
              <a:t>Aumento </a:t>
            </a:r>
            <a:r>
              <a:rPr sz="1920" dirty="0">
                <a:solidFill>
                  <a:srgbClr val="FF0000"/>
                </a:solidFill>
                <a:latin typeface="Calibri"/>
                <a:cs typeface="Calibri"/>
              </a:rPr>
              <a:t>de </a:t>
            </a:r>
            <a:r>
              <a:rPr sz="1920" spc="-4" dirty="0">
                <a:solidFill>
                  <a:srgbClr val="FF0000"/>
                </a:solidFill>
                <a:latin typeface="Calibri"/>
                <a:cs typeface="Calibri"/>
              </a:rPr>
              <a:t>la fiabilidad </a:t>
            </a:r>
            <a:r>
              <a:rPr sz="1920" dirty="0">
                <a:solidFill>
                  <a:srgbClr val="FF0000"/>
                </a:solidFill>
                <a:latin typeface="Calibri"/>
                <a:cs typeface="Calibri"/>
              </a:rPr>
              <a:t>de </a:t>
            </a:r>
            <a:r>
              <a:rPr sz="1920" spc="-4" dirty="0">
                <a:solidFill>
                  <a:srgbClr val="FF0000"/>
                </a:solidFill>
                <a:latin typeface="Calibri"/>
                <a:cs typeface="Calibri"/>
              </a:rPr>
              <a:t>la cadena </a:t>
            </a:r>
            <a:r>
              <a:rPr sz="1920" dirty="0">
                <a:solidFill>
                  <a:srgbClr val="FF0000"/>
                </a:solidFill>
                <a:latin typeface="Calibri"/>
                <a:cs typeface="Calibri"/>
              </a:rPr>
              <a:t>de </a:t>
            </a:r>
            <a:r>
              <a:rPr sz="1920" spc="-8" dirty="0">
                <a:solidFill>
                  <a:srgbClr val="FF0000"/>
                </a:solidFill>
                <a:latin typeface="Calibri"/>
                <a:cs typeface="Calibri"/>
              </a:rPr>
              <a:t>suministro</a:t>
            </a:r>
            <a:endParaRPr sz="192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4430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3518" y="2366468"/>
            <a:ext cx="5417312" cy="2964914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037336" marR="4064" indent="-1027684">
              <a:spcBef>
                <a:spcPts val="80"/>
              </a:spcBef>
            </a:pPr>
            <a:r>
              <a:rPr sz="6400" spc="-12" dirty="0"/>
              <a:t>RIESGOS</a:t>
            </a:r>
            <a:r>
              <a:rPr sz="6400" spc="-24" dirty="0"/>
              <a:t> </a:t>
            </a:r>
            <a:r>
              <a:rPr sz="6400" spc="-4" dirty="0"/>
              <a:t>DE</a:t>
            </a:r>
            <a:r>
              <a:rPr sz="6400" spc="-36" dirty="0"/>
              <a:t> </a:t>
            </a:r>
            <a:r>
              <a:rPr sz="6400" dirty="0"/>
              <a:t>LAS </a:t>
            </a:r>
            <a:r>
              <a:rPr sz="6400" spc="-1436" dirty="0"/>
              <a:t> </a:t>
            </a:r>
            <a:r>
              <a:rPr sz="6400" spc="-8" dirty="0"/>
              <a:t>ALIANZAS</a:t>
            </a:r>
            <a:endParaRPr sz="6400"/>
          </a:p>
        </p:txBody>
      </p:sp>
    </p:spTree>
    <p:extLst>
      <p:ext uri="{BB962C8B-B14F-4D97-AF65-F5344CB8AC3E}">
        <p14:creationId xmlns:p14="http://schemas.microsoft.com/office/powerpoint/2010/main" val="1595112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73674" y="1004213"/>
            <a:ext cx="4346448" cy="4971617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84480" indent="-274320">
              <a:spcBef>
                <a:spcPts val="80"/>
              </a:spcBef>
              <a:buFont typeface="Wingdings"/>
              <a:buChar char=""/>
              <a:tabLst>
                <a:tab pos="284480" algn="l"/>
              </a:tabLst>
            </a:pPr>
            <a:r>
              <a:rPr sz="1920" spc="-4" dirty="0">
                <a:solidFill>
                  <a:srgbClr val="FF0000"/>
                </a:solidFill>
                <a:latin typeface="Calibri"/>
                <a:cs typeface="Calibri"/>
              </a:rPr>
              <a:t>Elección</a:t>
            </a:r>
            <a:r>
              <a:rPr sz="192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20" dirty="0">
                <a:solidFill>
                  <a:srgbClr val="FF0000"/>
                </a:solidFill>
                <a:latin typeface="Calibri"/>
                <a:cs typeface="Calibri"/>
              </a:rPr>
              <a:t>del</a:t>
            </a:r>
            <a:r>
              <a:rPr sz="1920" spc="-1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20" spc="-4" dirty="0">
                <a:solidFill>
                  <a:srgbClr val="FF0000"/>
                </a:solidFill>
                <a:latin typeface="Calibri"/>
                <a:cs typeface="Calibri"/>
              </a:rPr>
              <a:t>socio</a:t>
            </a:r>
            <a:r>
              <a:rPr sz="1920" spc="-2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20" spc="-4" dirty="0">
                <a:solidFill>
                  <a:srgbClr val="FF0000"/>
                </a:solidFill>
                <a:latin typeface="Calibri"/>
                <a:cs typeface="Calibri"/>
              </a:rPr>
              <a:t>equivocado</a:t>
            </a:r>
            <a:endParaRPr sz="1920" dirty="0">
              <a:solidFill>
                <a:srgbClr val="FF0000"/>
              </a:solidFill>
              <a:latin typeface="Calibri"/>
              <a:cs typeface="Calibri"/>
            </a:endParaRPr>
          </a:p>
          <a:p>
            <a:pPr>
              <a:spcBef>
                <a:spcPts val="44"/>
              </a:spcBef>
              <a:buClr>
                <a:srgbClr val="FFFFFF"/>
              </a:buClr>
              <a:buFont typeface="Wingdings"/>
              <a:buChar char=""/>
            </a:pPr>
            <a:endParaRPr sz="1880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284480" indent="-274320">
              <a:spcBef>
                <a:spcPts val="4"/>
              </a:spcBef>
              <a:buFont typeface="Wingdings"/>
              <a:buChar char=""/>
              <a:tabLst>
                <a:tab pos="284480" algn="l"/>
              </a:tabLst>
            </a:pPr>
            <a:r>
              <a:rPr sz="1920" spc="-8" dirty="0">
                <a:solidFill>
                  <a:srgbClr val="FF0000"/>
                </a:solidFill>
                <a:latin typeface="Calibri"/>
                <a:cs typeface="Calibri"/>
              </a:rPr>
              <a:t>Desconfianza</a:t>
            </a:r>
            <a:r>
              <a:rPr sz="1920" spc="-1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20" dirty="0">
                <a:solidFill>
                  <a:srgbClr val="FF0000"/>
                </a:solidFill>
                <a:latin typeface="Calibri"/>
                <a:cs typeface="Calibri"/>
              </a:rPr>
              <a:t>en</a:t>
            </a:r>
            <a:r>
              <a:rPr sz="1920" spc="-1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20" dirty="0">
                <a:solidFill>
                  <a:srgbClr val="FF0000"/>
                </a:solidFill>
                <a:latin typeface="Calibri"/>
                <a:cs typeface="Calibri"/>
              </a:rPr>
              <a:t>la</a:t>
            </a:r>
            <a:r>
              <a:rPr sz="1920" spc="-1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20" spc="-8" dirty="0">
                <a:solidFill>
                  <a:srgbClr val="FF0000"/>
                </a:solidFill>
                <a:latin typeface="Calibri"/>
                <a:cs typeface="Calibri"/>
              </a:rPr>
              <a:t>empresa.</a:t>
            </a:r>
            <a:endParaRPr sz="1920" dirty="0">
              <a:solidFill>
                <a:srgbClr val="FF0000"/>
              </a:solidFill>
              <a:latin typeface="Calibri"/>
              <a:cs typeface="Calibri"/>
            </a:endParaRPr>
          </a:p>
          <a:p>
            <a:pPr>
              <a:spcBef>
                <a:spcPts val="24"/>
              </a:spcBef>
              <a:buClr>
                <a:srgbClr val="FFFFFF"/>
              </a:buClr>
              <a:buFont typeface="Wingdings"/>
              <a:buChar char=""/>
            </a:pPr>
            <a:endParaRPr sz="1880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284480" indent="-274320">
              <a:spcBef>
                <a:spcPts val="4"/>
              </a:spcBef>
              <a:buFont typeface="Wingdings"/>
              <a:buChar char=""/>
              <a:tabLst>
                <a:tab pos="284480" algn="l"/>
              </a:tabLst>
            </a:pPr>
            <a:r>
              <a:rPr sz="1920" spc="-8" dirty="0">
                <a:solidFill>
                  <a:srgbClr val="FF0000"/>
                </a:solidFill>
                <a:latin typeface="Calibri"/>
                <a:cs typeface="Calibri"/>
              </a:rPr>
              <a:t>Estereotipos</a:t>
            </a:r>
            <a:r>
              <a:rPr sz="1920" spc="-2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20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1920" spc="-2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20" spc="-4" dirty="0">
                <a:solidFill>
                  <a:srgbClr val="FF0000"/>
                </a:solidFill>
                <a:latin typeface="Calibri"/>
                <a:cs typeface="Calibri"/>
              </a:rPr>
              <a:t>prejuicios</a:t>
            </a:r>
            <a:endParaRPr sz="1920" dirty="0">
              <a:solidFill>
                <a:srgbClr val="FF0000"/>
              </a:solidFill>
              <a:latin typeface="Calibri"/>
              <a:cs typeface="Calibri"/>
            </a:endParaRPr>
          </a:p>
          <a:p>
            <a:pPr>
              <a:spcBef>
                <a:spcPts val="16"/>
              </a:spcBef>
              <a:buClr>
                <a:srgbClr val="FFFFFF"/>
              </a:buClr>
              <a:buFont typeface="Wingdings"/>
              <a:buChar char=""/>
            </a:pPr>
            <a:endParaRPr sz="1840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284480" indent="-274320">
              <a:spcBef>
                <a:spcPts val="4"/>
              </a:spcBef>
              <a:buFont typeface="Wingdings"/>
              <a:buChar char=""/>
              <a:tabLst>
                <a:tab pos="284480" algn="l"/>
              </a:tabLst>
            </a:pPr>
            <a:r>
              <a:rPr sz="1920" spc="-8" dirty="0">
                <a:solidFill>
                  <a:srgbClr val="FF0000"/>
                </a:solidFill>
                <a:latin typeface="Calibri"/>
                <a:cs typeface="Calibri"/>
              </a:rPr>
              <a:t>Diferencias</a:t>
            </a:r>
            <a:r>
              <a:rPr sz="1920" spc="-2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20" dirty="0">
                <a:solidFill>
                  <a:srgbClr val="FF0000"/>
                </a:solidFill>
                <a:latin typeface="Calibri"/>
                <a:cs typeface="Calibri"/>
              </a:rPr>
              <a:t>de</a:t>
            </a:r>
            <a:r>
              <a:rPr sz="1920" spc="-2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20" spc="-36" dirty="0">
                <a:solidFill>
                  <a:srgbClr val="FF0000"/>
                </a:solidFill>
                <a:latin typeface="Calibri"/>
                <a:cs typeface="Calibri"/>
              </a:rPr>
              <a:t>poder.</a:t>
            </a:r>
            <a:endParaRPr sz="1920" dirty="0">
              <a:solidFill>
                <a:srgbClr val="FF0000"/>
              </a:solidFill>
              <a:latin typeface="Calibri"/>
              <a:cs typeface="Calibri"/>
            </a:endParaRPr>
          </a:p>
          <a:p>
            <a:pPr>
              <a:spcBef>
                <a:spcPts val="44"/>
              </a:spcBef>
              <a:buClr>
                <a:srgbClr val="FFFFFF"/>
              </a:buClr>
              <a:buFont typeface="Wingdings"/>
              <a:buChar char=""/>
            </a:pPr>
            <a:endParaRPr sz="1880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284480" indent="-274320">
              <a:buFont typeface="Wingdings"/>
              <a:buChar char=""/>
              <a:tabLst>
                <a:tab pos="284480" algn="l"/>
              </a:tabLst>
            </a:pPr>
            <a:r>
              <a:rPr sz="1920" spc="-4" dirty="0">
                <a:solidFill>
                  <a:srgbClr val="FF0000"/>
                </a:solidFill>
                <a:latin typeface="Calibri"/>
                <a:cs typeface="Calibri"/>
              </a:rPr>
              <a:t>Salida</a:t>
            </a:r>
            <a:r>
              <a:rPr sz="1920" spc="-1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20" dirty="0">
                <a:solidFill>
                  <a:srgbClr val="FF0000"/>
                </a:solidFill>
                <a:latin typeface="Calibri"/>
                <a:cs typeface="Calibri"/>
              </a:rPr>
              <a:t>de</a:t>
            </a:r>
            <a:r>
              <a:rPr sz="1920" spc="-8" dirty="0">
                <a:solidFill>
                  <a:srgbClr val="FF0000"/>
                </a:solidFill>
                <a:latin typeface="Calibri"/>
                <a:cs typeface="Calibri"/>
              </a:rPr>
              <a:t> personal </a:t>
            </a:r>
            <a:r>
              <a:rPr sz="1920" spc="-12" dirty="0">
                <a:solidFill>
                  <a:srgbClr val="FF0000"/>
                </a:solidFill>
                <a:latin typeface="Calibri"/>
                <a:cs typeface="Calibri"/>
              </a:rPr>
              <a:t>clave.</a:t>
            </a:r>
            <a:endParaRPr sz="1920" dirty="0">
              <a:solidFill>
                <a:srgbClr val="FF0000"/>
              </a:solidFill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Wingdings"/>
              <a:buChar char=""/>
            </a:pPr>
            <a:endParaRPr sz="1840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284480" indent="-274320">
              <a:buFont typeface="Wingdings"/>
              <a:buChar char=""/>
              <a:tabLst>
                <a:tab pos="284480" algn="l"/>
              </a:tabLst>
            </a:pPr>
            <a:r>
              <a:rPr sz="1920" spc="-4" dirty="0">
                <a:solidFill>
                  <a:srgbClr val="FF0000"/>
                </a:solidFill>
                <a:latin typeface="Calibri"/>
                <a:cs typeface="Calibri"/>
              </a:rPr>
              <a:t>Mala</a:t>
            </a:r>
            <a:r>
              <a:rPr sz="1920" spc="-1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20" spc="-4" dirty="0">
                <a:solidFill>
                  <a:srgbClr val="FF0000"/>
                </a:solidFill>
                <a:latin typeface="Calibri"/>
                <a:cs typeface="Calibri"/>
              </a:rPr>
              <a:t>asignación</a:t>
            </a:r>
            <a:r>
              <a:rPr sz="1920" spc="-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20" dirty="0">
                <a:solidFill>
                  <a:srgbClr val="FF0000"/>
                </a:solidFill>
                <a:latin typeface="Calibri"/>
                <a:cs typeface="Calibri"/>
              </a:rPr>
              <a:t>de</a:t>
            </a:r>
            <a:r>
              <a:rPr sz="1920" spc="-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20" spc="-12" dirty="0">
                <a:solidFill>
                  <a:srgbClr val="FF0000"/>
                </a:solidFill>
                <a:latin typeface="Calibri"/>
                <a:cs typeface="Calibri"/>
              </a:rPr>
              <a:t>costes </a:t>
            </a:r>
            <a:r>
              <a:rPr sz="1920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1920" spc="-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20" spc="-4" dirty="0">
                <a:solidFill>
                  <a:srgbClr val="FF0000"/>
                </a:solidFill>
                <a:latin typeface="Calibri"/>
                <a:cs typeface="Calibri"/>
              </a:rPr>
              <a:t>beneficios.</a:t>
            </a:r>
            <a:endParaRPr sz="1920" dirty="0">
              <a:solidFill>
                <a:srgbClr val="FF0000"/>
              </a:solidFill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Wingdings"/>
              <a:buChar char=""/>
            </a:pPr>
            <a:endParaRPr sz="1920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284480" indent="-274320">
              <a:buFont typeface="Wingdings"/>
              <a:buChar char=""/>
              <a:tabLst>
                <a:tab pos="284480" algn="l"/>
              </a:tabLst>
            </a:pPr>
            <a:r>
              <a:rPr sz="1920" spc="-12" dirty="0">
                <a:solidFill>
                  <a:srgbClr val="FF0000"/>
                </a:solidFill>
                <a:latin typeface="Calibri"/>
                <a:cs typeface="Calibri"/>
              </a:rPr>
              <a:t>Pérdida</a:t>
            </a:r>
            <a:r>
              <a:rPr sz="1920" spc="-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20" dirty="0">
                <a:solidFill>
                  <a:srgbClr val="FF0000"/>
                </a:solidFill>
                <a:latin typeface="Calibri"/>
                <a:cs typeface="Calibri"/>
              </a:rPr>
              <a:t>de</a:t>
            </a:r>
            <a:r>
              <a:rPr sz="1920" spc="-4" dirty="0">
                <a:solidFill>
                  <a:srgbClr val="FF0000"/>
                </a:solidFill>
                <a:latin typeface="Calibri"/>
                <a:cs typeface="Calibri"/>
              </a:rPr>
              <a:t> tiempo</a:t>
            </a:r>
            <a:r>
              <a:rPr sz="1920" spc="-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20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1920" spc="-8" dirty="0">
                <a:solidFill>
                  <a:srgbClr val="FF0000"/>
                </a:solidFill>
                <a:latin typeface="Calibri"/>
                <a:cs typeface="Calibri"/>
              </a:rPr>
              <a:t> dinero</a:t>
            </a:r>
            <a:r>
              <a:rPr sz="1920" spc="-1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20" spc="-8" dirty="0">
                <a:solidFill>
                  <a:srgbClr val="FF0000"/>
                </a:solidFill>
                <a:latin typeface="Calibri"/>
                <a:cs typeface="Calibri"/>
              </a:rPr>
              <a:t>invertidos.</a:t>
            </a:r>
            <a:endParaRPr sz="1920" dirty="0">
              <a:solidFill>
                <a:srgbClr val="FF0000"/>
              </a:solidFill>
              <a:latin typeface="Calibri"/>
              <a:cs typeface="Calibri"/>
            </a:endParaRPr>
          </a:p>
          <a:p>
            <a:pPr>
              <a:spcBef>
                <a:spcPts val="28"/>
              </a:spcBef>
              <a:buClr>
                <a:srgbClr val="FFFFFF"/>
              </a:buClr>
              <a:buFont typeface="Wingdings"/>
              <a:buChar char=""/>
            </a:pPr>
            <a:endParaRPr sz="1880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284480" indent="-274320">
              <a:buFont typeface="Wingdings"/>
              <a:buChar char=""/>
              <a:tabLst>
                <a:tab pos="284480" algn="l"/>
              </a:tabLst>
            </a:pPr>
            <a:r>
              <a:rPr sz="1920" spc="-8" dirty="0">
                <a:solidFill>
                  <a:srgbClr val="FF0000"/>
                </a:solidFill>
                <a:latin typeface="Calibri"/>
                <a:cs typeface="Calibri"/>
              </a:rPr>
              <a:t>Filtros</a:t>
            </a:r>
            <a:r>
              <a:rPr sz="1920" spc="-1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20" dirty="0">
                <a:solidFill>
                  <a:srgbClr val="FF0000"/>
                </a:solidFill>
                <a:latin typeface="Calibri"/>
                <a:cs typeface="Calibri"/>
              </a:rPr>
              <a:t>de</a:t>
            </a:r>
            <a:r>
              <a:rPr sz="1920" spc="-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20" spc="-8" dirty="0">
                <a:solidFill>
                  <a:srgbClr val="FF0000"/>
                </a:solidFill>
                <a:latin typeface="Calibri"/>
                <a:cs typeface="Calibri"/>
              </a:rPr>
              <a:t>información</a:t>
            </a:r>
            <a:r>
              <a:rPr sz="1920" spc="-1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20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1920" spc="-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20" spc="-4" dirty="0">
                <a:solidFill>
                  <a:srgbClr val="FF0000"/>
                </a:solidFill>
                <a:latin typeface="Calibri"/>
                <a:cs typeface="Calibri"/>
              </a:rPr>
              <a:t>mala</a:t>
            </a:r>
            <a:r>
              <a:rPr sz="1920" spc="-1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20" spc="-8" dirty="0">
                <a:solidFill>
                  <a:srgbClr val="FF0000"/>
                </a:solidFill>
                <a:latin typeface="Calibri"/>
                <a:cs typeface="Calibri"/>
              </a:rPr>
              <a:t>reputación.</a:t>
            </a:r>
            <a:endParaRPr sz="1920" dirty="0">
              <a:solidFill>
                <a:srgbClr val="FF0000"/>
              </a:solidFill>
              <a:latin typeface="Calibri"/>
              <a:cs typeface="Calibri"/>
            </a:endParaRPr>
          </a:p>
          <a:p>
            <a:pPr>
              <a:spcBef>
                <a:spcPts val="20"/>
              </a:spcBef>
              <a:buClr>
                <a:srgbClr val="FFFFFF"/>
              </a:buClr>
              <a:buFont typeface="Wingdings"/>
              <a:buChar char=""/>
            </a:pPr>
            <a:endParaRPr sz="1840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338836" indent="-329184">
              <a:buFont typeface="Wingdings"/>
              <a:buChar char=""/>
              <a:tabLst>
                <a:tab pos="338836" algn="l"/>
                <a:tab pos="339344" algn="l"/>
              </a:tabLst>
            </a:pPr>
            <a:r>
              <a:rPr sz="1920" spc="-4" dirty="0">
                <a:solidFill>
                  <a:srgbClr val="FF0000"/>
                </a:solidFill>
                <a:latin typeface="Calibri"/>
                <a:cs typeface="Calibri"/>
              </a:rPr>
              <a:t>Riesgos</a:t>
            </a:r>
            <a:r>
              <a:rPr sz="1920" spc="-3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20" spc="-8" dirty="0">
                <a:solidFill>
                  <a:srgbClr val="FF0000"/>
                </a:solidFill>
                <a:latin typeface="Calibri"/>
                <a:cs typeface="Calibri"/>
              </a:rPr>
              <a:t>legales</a:t>
            </a:r>
            <a:endParaRPr sz="192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8345" y="2216505"/>
            <a:ext cx="3538118" cy="3535680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90326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ueva Ley del Voluntariado | Injuve, Instituto de la Juventud.">
            <a:extLst>
              <a:ext uri="{FF2B5EF4-FFF2-40B4-BE49-F238E27FC236}">
                <a16:creationId xmlns:a16="http://schemas.microsoft.com/office/drawing/2014/main" id="{541DDDA8-754D-4ECD-AE68-F51B21949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32" y="461320"/>
            <a:ext cx="8438167" cy="6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482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19" y="0"/>
            <a:ext cx="9751161" cy="731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 descr="Voluntariado: definición y oportunidades - ACNUR">
            <a:extLst>
              <a:ext uri="{FF2B5EF4-FFF2-40B4-BE49-F238E27FC236}">
                <a16:creationId xmlns:a16="http://schemas.microsoft.com/office/drawing/2014/main" id="{F5DB9395-3838-42FC-8F31-6EB0249CED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1" r="5333" b="1"/>
          <a:stretch/>
        </p:blipFill>
        <p:spPr bwMode="auto">
          <a:xfrm>
            <a:off x="20" y="1367"/>
            <a:ext cx="9753580" cy="731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129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19" y="0"/>
            <a:ext cx="9751161" cy="731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D9B9AEE-ED02-43B0-86C5-B5B9A7A25A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50" b="1"/>
          <a:stretch/>
        </p:blipFill>
        <p:spPr>
          <a:xfrm>
            <a:off x="20" y="1367"/>
            <a:ext cx="9753580" cy="731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06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3600" cy="73152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218894" y="-1218436"/>
            <a:ext cx="7315200" cy="9752986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848" y="0"/>
            <a:ext cx="7256676" cy="7314743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266984" y="-172423"/>
            <a:ext cx="5220868" cy="975483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1956895-AB21-4163-B77B-14339267E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1919"/>
            <a:ext cx="9752986" cy="7498077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9668EBE5-4B3E-4046-A769-2E43F4B9BC7C}"/>
              </a:ext>
            </a:extLst>
          </p:cNvPr>
          <p:cNvSpPr/>
          <p:nvPr/>
        </p:nvSpPr>
        <p:spPr>
          <a:xfrm>
            <a:off x="1752600" y="4724400"/>
            <a:ext cx="5715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2974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Qué es el voluntariado? - Definición - Proyectos Sociales">
            <a:extLst>
              <a:ext uri="{FF2B5EF4-FFF2-40B4-BE49-F238E27FC236}">
                <a16:creationId xmlns:a16="http://schemas.microsoft.com/office/drawing/2014/main" id="{4C4F0AE1-F16D-49AD-B461-60FEB26CC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3" y="0"/>
            <a:ext cx="8726487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956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19" y="0"/>
            <a:ext cx="9751161" cy="731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n 2" descr="Grupo de personas de pie&#10;&#10;Descripción generada automáticamente">
            <a:extLst>
              <a:ext uri="{FF2B5EF4-FFF2-40B4-BE49-F238E27FC236}">
                <a16:creationId xmlns:a16="http://schemas.microsoft.com/office/drawing/2014/main" id="{1AB87D66-F202-4322-B84F-1DE136724E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"/>
          <a:stretch/>
        </p:blipFill>
        <p:spPr>
          <a:xfrm>
            <a:off x="20" y="1367"/>
            <a:ext cx="9753580" cy="731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892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Beneficios de hacer un voluntariado online">
            <a:extLst>
              <a:ext uri="{FF2B5EF4-FFF2-40B4-BE49-F238E27FC236}">
                <a16:creationId xmlns:a16="http://schemas.microsoft.com/office/drawing/2014/main" id="{A1CF055B-921C-4456-A87E-B364A55E8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5121275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12 beneficios del Voluntariado Corporativo - Voluntare">
            <a:extLst>
              <a:ext uri="{FF2B5EF4-FFF2-40B4-BE49-F238E27FC236}">
                <a16:creationId xmlns:a16="http://schemas.microsoft.com/office/drawing/2014/main" id="{49A410C3-9837-4362-9A71-B8267A83E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0"/>
            <a:ext cx="5262563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79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7B9AF5D-F1D9-4FF5-A38B-33AE5A01F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1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708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CD1ED22-0AC9-4790-9D46-C284544AD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5766"/>
            <a:ext cx="5257800" cy="726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499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3600" cy="73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652272" y="728964"/>
            <a:ext cx="8449056" cy="5764377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3" name="Imagen 2" descr="Imagen de la pantalla de un celular de un mensaje en letras blancas&#10;&#10;Descripción generada automáticamente con confianza baja">
            <a:extLst>
              <a:ext uri="{FF2B5EF4-FFF2-40B4-BE49-F238E27FC236}">
                <a16:creationId xmlns:a16="http://schemas.microsoft.com/office/drawing/2014/main" id="{E10E1808-CEFC-4131-BD71-EBC20C7E9C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78" r="5867"/>
          <a:stretch/>
        </p:blipFill>
        <p:spPr>
          <a:xfrm rot="21480000">
            <a:off x="910269" y="1070141"/>
            <a:ext cx="7933062" cy="508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6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3600" cy="73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7385" y="343181"/>
            <a:ext cx="9237463" cy="6628837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ight Triangle 11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861376" y="3558258"/>
            <a:ext cx="2633472" cy="341376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D4895BFA-A7D4-40CD-A6E4-56657AD82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714" y="979782"/>
            <a:ext cx="5507399" cy="531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652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3600" cy="73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652272" y="728964"/>
            <a:ext cx="8449056" cy="5764377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A880FC8-FA98-491D-8739-D156E92AC5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96" r="1" b="4732"/>
          <a:stretch/>
        </p:blipFill>
        <p:spPr>
          <a:xfrm rot="21480000">
            <a:off x="910269" y="1070141"/>
            <a:ext cx="7933062" cy="508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651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C3A5637-8FF9-405A-803D-056C5C32E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1481"/>
            <a:ext cx="5105400" cy="7012237"/>
          </a:xfrm>
          <a:prstGeom prst="rect">
            <a:avLst/>
          </a:prstGeom>
        </p:spPr>
      </p:pic>
      <p:pic>
        <p:nvPicPr>
          <p:cNvPr id="6146" name="Picture 2" descr="Ser voluntario en Brasil">
            <a:extLst>
              <a:ext uri="{FF2B5EF4-FFF2-40B4-BE49-F238E27FC236}">
                <a16:creationId xmlns:a16="http://schemas.microsoft.com/office/drawing/2014/main" id="{1BC0A699-F991-4D74-892C-D69FD8DE7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466850"/>
            <a:ext cx="65722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844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19" y="0"/>
            <a:ext cx="9751161" cy="731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n 2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CCE8BF64-C7FF-45E0-8BEF-088469D100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1"/>
          <a:stretch/>
        </p:blipFill>
        <p:spPr>
          <a:xfrm>
            <a:off x="20" y="1367"/>
            <a:ext cx="9753580" cy="731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263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EA54F01-1B2D-446E-A458-60339D20F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"/>
            <a:ext cx="5638800" cy="5309147"/>
          </a:xfrm>
          <a:prstGeom prst="rect">
            <a:avLst/>
          </a:prstGeom>
        </p:spPr>
      </p:pic>
      <p:pic>
        <p:nvPicPr>
          <p:cNvPr id="7174" name="Picture 6" descr="En abril celebramos la Semana Nacional del Voluntariado en Salud –  Residential Plaza Blue Lagoon">
            <a:extLst>
              <a:ext uri="{FF2B5EF4-FFF2-40B4-BE49-F238E27FC236}">
                <a16:creationId xmlns:a16="http://schemas.microsoft.com/office/drawing/2014/main" id="{3B74E593-E19D-4ADD-9A00-7D133FC9A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292600"/>
            <a:ext cx="4419600" cy="29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004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EDEDC9F-3DE4-40B2-A001-7F6DA4D21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5400"/>
            <a:ext cx="5003457" cy="69088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9A6777C-70E0-4D21-ACE7-6D69856E3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600879"/>
            <a:ext cx="3463974" cy="575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618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3520D5A-A247-406E-BADE-37101A33E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83571"/>
            <a:ext cx="6705600" cy="731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379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CF8D731-43F0-4BE6-8123-4F0FE43AC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-12700"/>
            <a:ext cx="5792531" cy="73279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ADBDA02-645B-4BD3-A783-CF397403C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1061640"/>
            <a:ext cx="2203485" cy="517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528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3600" cy="73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86803" cy="73152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B4AA52F8-738C-405D-B603-A27114189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768" y="792685"/>
            <a:ext cx="7339058" cy="572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394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6B9D247-CE41-435B-BD95-B5CF6A554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56" y="139659"/>
            <a:ext cx="9027087" cy="3543341"/>
          </a:xfrm>
          <a:prstGeom prst="rect">
            <a:avLst/>
          </a:prstGeom>
        </p:spPr>
      </p:pic>
      <p:pic>
        <p:nvPicPr>
          <p:cNvPr id="8194" name="Picture 2" descr="Voluntariado | Fundación Telefónica Movistar Argentina">
            <a:extLst>
              <a:ext uri="{FF2B5EF4-FFF2-40B4-BE49-F238E27FC236}">
                <a16:creationId xmlns:a16="http://schemas.microsoft.com/office/drawing/2014/main" id="{70380040-C2F6-490E-A745-CE3031E75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86" y="3886200"/>
            <a:ext cx="8316227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020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76A8EB2-3E9B-47B5-AB14-91369CA28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12700"/>
            <a:ext cx="4470400" cy="709917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F04B37F-0F63-4EFC-9752-5B40FB53C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905000"/>
            <a:ext cx="4051344" cy="386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4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19" y="0"/>
            <a:ext cx="9751161" cy="731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7410" name="Picture 2" descr="4 sitios para ser un voluntario virtual – Mi Vida Freelance">
            <a:extLst>
              <a:ext uri="{FF2B5EF4-FFF2-40B4-BE49-F238E27FC236}">
                <a16:creationId xmlns:a16="http://schemas.microsoft.com/office/drawing/2014/main" id="{A373ED59-E6E5-4063-836D-79A3EE31CE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5" b="10875"/>
          <a:stretch/>
        </p:blipFill>
        <p:spPr bwMode="auto">
          <a:xfrm>
            <a:off x="20" y="1367"/>
            <a:ext cx="9753580" cy="731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2517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Innovación Social: El voluntariado virtual llegó para quedarse - HelpUP Blog">
            <a:extLst>
              <a:ext uri="{FF2B5EF4-FFF2-40B4-BE49-F238E27FC236}">
                <a16:creationId xmlns:a16="http://schemas.microsoft.com/office/drawing/2014/main" id="{2967A716-CC40-4E9F-AC8F-6B3B84E12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0"/>
            <a:ext cx="94107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129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ómo contribuye el Voluntariado Corporativo a la inclusión social? De estas  4 formas distintas - hazloposible">
            <a:extLst>
              <a:ext uri="{FF2B5EF4-FFF2-40B4-BE49-F238E27FC236}">
                <a16:creationId xmlns:a16="http://schemas.microsoft.com/office/drawing/2014/main" id="{C602316B-39C3-46F5-85D0-8D82149D1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7536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489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897415" y="5680253"/>
            <a:ext cx="1629156" cy="404213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0160">
              <a:spcBef>
                <a:spcPts val="80"/>
              </a:spcBef>
            </a:pPr>
            <a:r>
              <a:rPr sz="2560" spc="-4" dirty="0">
                <a:solidFill>
                  <a:srgbClr val="FFFFFF"/>
                </a:solidFill>
                <a:latin typeface="Calibri"/>
                <a:cs typeface="Calibri"/>
              </a:rPr>
              <a:t>BELÉN</a:t>
            </a:r>
            <a:r>
              <a:rPr sz="2560" spc="-5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60" spc="-8" dirty="0">
                <a:solidFill>
                  <a:srgbClr val="FFFFFF"/>
                </a:solidFill>
                <a:latin typeface="Calibri"/>
                <a:cs typeface="Calibri"/>
              </a:rPr>
              <a:t>ARCE</a:t>
            </a:r>
            <a:endParaRPr sz="256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829437" y="2133600"/>
            <a:ext cx="8094725" cy="2798587"/>
          </a:xfrm>
          <a:prstGeom prst="rect">
            <a:avLst/>
          </a:prstGeom>
        </p:spPr>
        <p:txBody>
          <a:bodyPr vert="horz" wrap="square" lIns="0" tIns="3048" rIns="0" bIns="0" rtlCol="0">
            <a:spAutoFit/>
          </a:bodyPr>
          <a:lstStyle/>
          <a:p>
            <a:pPr marL="653288" marR="511556" algn="ctr">
              <a:lnSpc>
                <a:spcPct val="100800"/>
              </a:lnSpc>
              <a:spcBef>
                <a:spcPts val="24"/>
              </a:spcBef>
            </a:pPr>
            <a:r>
              <a:rPr sz="6600" spc="-8" dirty="0" err="1">
                <a:solidFill>
                  <a:srgbClr val="FF0000"/>
                </a:solidFill>
              </a:rPr>
              <a:t>Relaciones</a:t>
            </a:r>
            <a:r>
              <a:rPr sz="6600" spc="-12" dirty="0">
                <a:solidFill>
                  <a:srgbClr val="FF0000"/>
                </a:solidFill>
              </a:rPr>
              <a:t> </a:t>
            </a:r>
            <a:r>
              <a:rPr sz="6600" spc="-16" dirty="0">
                <a:solidFill>
                  <a:srgbClr val="FF0000"/>
                </a:solidFill>
              </a:rPr>
              <a:t>con</a:t>
            </a:r>
            <a:r>
              <a:rPr sz="6600" spc="-8" dirty="0">
                <a:solidFill>
                  <a:srgbClr val="FF0000"/>
                </a:solidFill>
              </a:rPr>
              <a:t> </a:t>
            </a:r>
            <a:r>
              <a:rPr sz="6600" spc="-4" dirty="0">
                <a:solidFill>
                  <a:srgbClr val="FF0000"/>
                </a:solidFill>
              </a:rPr>
              <a:t>la</a:t>
            </a:r>
          </a:p>
          <a:p>
            <a:pPr marL="136652" algn="ctr">
              <a:lnSpc>
                <a:spcPts val="6872"/>
              </a:lnSpc>
            </a:pPr>
            <a:r>
              <a:rPr lang="es-ES" sz="6600" spc="-8" dirty="0">
                <a:solidFill>
                  <a:srgbClr val="FF0000"/>
                </a:solidFill>
              </a:rPr>
              <a:t>C</a:t>
            </a:r>
            <a:r>
              <a:rPr sz="6600" spc="-8" dirty="0" err="1">
                <a:solidFill>
                  <a:srgbClr val="FF0000"/>
                </a:solidFill>
              </a:rPr>
              <a:t>omunidad</a:t>
            </a:r>
            <a:r>
              <a:rPr lang="es-ES" sz="6600" spc="-8" dirty="0">
                <a:solidFill>
                  <a:srgbClr val="FF0000"/>
                </a:solidFill>
              </a:rPr>
              <a:t> &amp; Voluntariado </a:t>
            </a:r>
            <a:endParaRPr sz="6600" spc="-8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7620" y="914400"/>
            <a:ext cx="9768840" cy="5501640"/>
            <a:chOff x="-9525" y="0"/>
            <a:chExt cx="12211050" cy="687705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7D2B8D"/>
              </a:solidFill>
            </a:ln>
          </p:spPr>
          <p:txBody>
            <a:bodyPr wrap="square" lIns="0" tIns="0" rIns="0" bIns="0" rtlCol="0"/>
            <a:lstStyle/>
            <a:p>
              <a:endParaRPr sz="1440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57400" y="2000250"/>
              <a:ext cx="8128000" cy="30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66666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Wezen Group apoya al Programa Empujar - Wezen">
            <a:extLst>
              <a:ext uri="{FF2B5EF4-FFF2-40B4-BE49-F238E27FC236}">
                <a16:creationId xmlns:a16="http://schemas.microsoft.com/office/drawing/2014/main" id="{B08AEB54-8383-4C11-AC40-8B3ED66C4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773" y="1077772"/>
            <a:ext cx="8724053" cy="515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0940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Sumá a tu empresa a EMPUJAR | Programa Empujar">
            <a:extLst>
              <a:ext uri="{FF2B5EF4-FFF2-40B4-BE49-F238E27FC236}">
                <a16:creationId xmlns:a16="http://schemas.microsoft.com/office/drawing/2014/main" id="{CBBC1C10-39E6-43F8-82AC-674434E31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513" y="0"/>
            <a:ext cx="5616575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7111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29788B-6558-5049-B3CB-61A90FC62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DE88592-0645-AA4F-A0A6-7C229A7817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0EEB625-3AFA-C14A-8BCB-8E2530449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42442" cy="73152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DA85F6C-D235-A244-8578-B80C1AEF8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917" y="0"/>
            <a:ext cx="4971283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1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xto, Carta&#10;&#10;Descripción generada automáticamente">
            <a:extLst>
              <a:ext uri="{FF2B5EF4-FFF2-40B4-BE49-F238E27FC236}">
                <a16:creationId xmlns:a16="http://schemas.microsoft.com/office/drawing/2014/main" id="{38E35459-4300-498B-926E-EBD519065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85"/>
          <a:stretch/>
        </p:blipFill>
        <p:spPr>
          <a:xfrm>
            <a:off x="1" y="0"/>
            <a:ext cx="9753599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8694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6A00CB8-6C73-4F06-8598-20555A4E3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1" y="4000500"/>
            <a:ext cx="7331490" cy="24003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D13EA1F-F6BB-4215-A649-F4A4ABF6FDCF}"/>
              </a:ext>
            </a:extLst>
          </p:cNvPr>
          <p:cNvSpPr txBox="1"/>
          <p:nvPr/>
        </p:nvSpPr>
        <p:spPr>
          <a:xfrm>
            <a:off x="4894473" y="1435856"/>
            <a:ext cx="367188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000" b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Programa Interactivo de Ayuda por Regiones</a:t>
            </a:r>
            <a:endParaRPr lang="es-AR" sz="3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D8F431F-FD8B-447D-A8AE-F1D3194B7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1919063"/>
            <a:ext cx="2714625" cy="78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271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2542515-C07E-496C-B830-2A142F3E0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04800"/>
            <a:ext cx="8534400" cy="702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4944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B1A2F31-C131-4903-B294-E32FD0EE8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50542"/>
            <a:ext cx="7696200" cy="694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058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udas: imágenes, fotos de stock libres de derechos | Depositphotos">
            <a:extLst>
              <a:ext uri="{FF2B5EF4-FFF2-40B4-BE49-F238E27FC236}">
                <a16:creationId xmlns:a16="http://schemas.microsoft.com/office/drawing/2014/main" id="{43185DC7-2D8D-459B-93F0-DC701D2B3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773" y="745946"/>
            <a:ext cx="8724053" cy="582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9035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5E588C6-091D-8946-AA56-2842AEEEE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D7761-6930-CE48-8DAB-CEB9A50E1E9F}" type="slidenum">
              <a:rPr lang="es-ES" altLang="es-ES" smtClean="0"/>
              <a:pPr/>
              <a:t>49</a:t>
            </a:fld>
            <a:endParaRPr lang="es-ES" alt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50CE5D6-DB95-E949-9688-56E2EFD95999}"/>
              </a:ext>
            </a:extLst>
          </p:cNvPr>
          <p:cNvSpPr/>
          <p:nvPr/>
        </p:nvSpPr>
        <p:spPr>
          <a:xfrm>
            <a:off x="637627" y="2198238"/>
            <a:ext cx="8640960" cy="2718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413" b="1" dirty="0">
                <a:solidFill>
                  <a:srgbClr val="FF0000"/>
                </a:solidFill>
                <a:latin typeface="Avenir" panose="02000503020000020003" pitchFamily="2" charset="0"/>
              </a:rPr>
              <a:t>“No hay nada más poderoso que una idea a la que le ha llegado su tiempo” </a:t>
            </a:r>
          </a:p>
          <a:p>
            <a:pPr algn="ctr"/>
            <a:endParaRPr lang="es-ES" sz="3413" b="1" dirty="0">
              <a:solidFill>
                <a:srgbClr val="FF0000"/>
              </a:solidFill>
              <a:latin typeface="Avenir" panose="02000503020000020003" pitchFamily="2" charset="0"/>
            </a:endParaRPr>
          </a:p>
          <a:p>
            <a:pPr algn="ctr"/>
            <a:endParaRPr lang="es-ES" sz="3413" b="1" dirty="0">
              <a:solidFill>
                <a:srgbClr val="FF0000"/>
              </a:solidFill>
              <a:latin typeface="Avenir" panose="02000503020000020003" pitchFamily="2" charset="0"/>
            </a:endParaRPr>
          </a:p>
          <a:p>
            <a:pPr algn="ctr"/>
            <a:r>
              <a:rPr lang="es-ES" sz="3413" b="1" dirty="0" err="1">
                <a:solidFill>
                  <a:srgbClr val="FF0000"/>
                </a:solidFill>
                <a:latin typeface="Avenir" panose="02000503020000020003" pitchFamily="2" charset="0"/>
              </a:rPr>
              <a:t>Victor</a:t>
            </a:r>
            <a:r>
              <a:rPr lang="es-ES" sz="3413" b="1" dirty="0">
                <a:solidFill>
                  <a:srgbClr val="FF0000"/>
                </a:solidFill>
                <a:latin typeface="Avenir" panose="02000503020000020003" pitchFamily="2" charset="0"/>
              </a:rPr>
              <a:t> Hugo</a:t>
            </a:r>
          </a:p>
        </p:txBody>
      </p:sp>
    </p:spTree>
    <p:extLst>
      <p:ext uri="{BB962C8B-B14F-4D97-AF65-F5344CB8AC3E}">
        <p14:creationId xmlns:p14="http://schemas.microsoft.com/office/powerpoint/2010/main" val="1718934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3158" y="457200"/>
            <a:ext cx="7987284" cy="2718693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0160" algn="ctr">
              <a:spcBef>
                <a:spcPts val="80"/>
              </a:spcBef>
            </a:pPr>
            <a:r>
              <a:rPr sz="8800" spc="-132" dirty="0">
                <a:solidFill>
                  <a:srgbClr val="002060"/>
                </a:solidFill>
                <a:latin typeface="Calibri"/>
                <a:cs typeface="Calibri"/>
              </a:rPr>
              <a:t>¿Todos</a:t>
            </a:r>
            <a:r>
              <a:rPr sz="8800" spc="-4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8800" spc="-4" dirty="0">
                <a:solidFill>
                  <a:srgbClr val="002060"/>
                </a:solidFill>
                <a:latin typeface="Calibri"/>
                <a:cs typeface="Calibri"/>
              </a:rPr>
              <a:t>somos</a:t>
            </a:r>
            <a:r>
              <a:rPr sz="8800" spc="-36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8800" spc="-4" dirty="0" err="1">
                <a:solidFill>
                  <a:srgbClr val="002060"/>
                </a:solidFill>
                <a:latin typeface="Calibri"/>
                <a:cs typeface="Calibri"/>
              </a:rPr>
              <a:t>comunidad</a:t>
            </a:r>
            <a:r>
              <a:rPr sz="8800" spc="-4" dirty="0">
                <a:solidFill>
                  <a:srgbClr val="002060"/>
                </a:solidFill>
                <a:latin typeface="Calibri"/>
                <a:cs typeface="Calibri"/>
              </a:rPr>
              <a:t>?</a:t>
            </a:r>
            <a:endParaRPr sz="8800" dirty="0">
              <a:solidFill>
                <a:srgbClr val="002060"/>
              </a:solidFill>
              <a:latin typeface="Calibri"/>
              <a:cs typeface="Calibri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A3D3B1B-D6E3-164A-850A-3F4815247C85}"/>
              </a:ext>
            </a:extLst>
          </p:cNvPr>
          <p:cNvSpPr txBox="1"/>
          <p:nvPr/>
        </p:nvSpPr>
        <p:spPr>
          <a:xfrm>
            <a:off x="1752600" y="4177408"/>
            <a:ext cx="5943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7200" spc="-4" dirty="0">
                <a:solidFill>
                  <a:srgbClr val="00B050"/>
                </a:solidFill>
                <a:latin typeface="Calibri"/>
                <a:cs typeface="Calibri"/>
              </a:rPr>
              <a:t>¿Somos</a:t>
            </a:r>
            <a:r>
              <a:rPr lang="es-ES" sz="7200" spc="-24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lang="es-ES" sz="7200" spc="-8" dirty="0">
                <a:solidFill>
                  <a:srgbClr val="00B050"/>
                </a:solidFill>
                <a:latin typeface="Calibri"/>
                <a:cs typeface="Calibri"/>
              </a:rPr>
              <a:t>activos</a:t>
            </a:r>
            <a:r>
              <a:rPr lang="es-ES" sz="7200" spc="-2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lang="es-ES" sz="7200" dirty="0">
                <a:solidFill>
                  <a:srgbClr val="00B050"/>
                </a:solidFill>
                <a:latin typeface="Calibri"/>
                <a:cs typeface="Calibri"/>
              </a:rPr>
              <a:t>o</a:t>
            </a:r>
            <a:r>
              <a:rPr lang="es-ES" sz="7200" spc="-16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lang="es-ES" sz="7200" spc="-12" dirty="0">
                <a:solidFill>
                  <a:srgbClr val="00B050"/>
                </a:solidFill>
                <a:latin typeface="Calibri"/>
                <a:cs typeface="Calibri"/>
              </a:rPr>
              <a:t>pasivos?</a:t>
            </a:r>
            <a:endParaRPr lang="es-ES" sz="72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Declaración de Gratitud o Declaración del Gracias - Por IAFI">
            <a:extLst>
              <a:ext uri="{FF2B5EF4-FFF2-40B4-BE49-F238E27FC236}">
                <a16:creationId xmlns:a16="http://schemas.microsoft.com/office/drawing/2014/main" id="{DF2A2908-1C7C-4609-B35B-CD5C3E96C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97536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814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3600" cy="7315200"/>
          </a:xfrm>
          <a:prstGeom prst="rect">
            <a:avLst/>
          </a:prstGeom>
          <a:solidFill>
            <a:srgbClr val="563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609" y="512064"/>
            <a:ext cx="8990381" cy="62910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y2mate.com - Rompe con tu relación tóxica con el plástico_480p">
            <a:hlinkClick r:id="" action="ppaction://media"/>
            <a:extLst>
              <a:ext uri="{FF2B5EF4-FFF2-40B4-BE49-F238E27FC236}">
                <a16:creationId xmlns:a16="http://schemas.microsoft.com/office/drawing/2014/main" id="{6EED3C41-D039-4944-B0B1-9D95A395AF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4773" y="1203960"/>
            <a:ext cx="8724053" cy="49072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1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14300"/>
            <a:ext cx="9753600" cy="74295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8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944208" y="3841966"/>
              <a:ext cx="4483100" cy="801370"/>
            </a:xfrm>
            <a:custGeom>
              <a:avLst/>
              <a:gdLst/>
              <a:ahLst/>
              <a:cxnLst/>
              <a:rect l="l" t="t" r="r" b="b"/>
              <a:pathLst>
                <a:path w="4483100" h="801370">
                  <a:moveTo>
                    <a:pt x="4482698" y="801254"/>
                  </a:moveTo>
                  <a:lnTo>
                    <a:pt x="4482698" y="683514"/>
                  </a:lnTo>
                  <a:lnTo>
                    <a:pt x="0" y="683514"/>
                  </a:lnTo>
                  <a:lnTo>
                    <a:pt x="0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440"/>
            </a:p>
          </p:txBody>
        </p:sp>
        <p:sp>
          <p:nvSpPr>
            <p:cNvPr id="5" name="object 5"/>
            <p:cNvSpPr/>
            <p:nvPr/>
          </p:nvSpPr>
          <p:spPr>
            <a:xfrm>
              <a:off x="5942383" y="3839295"/>
              <a:ext cx="2692400" cy="804545"/>
            </a:xfrm>
            <a:custGeom>
              <a:avLst/>
              <a:gdLst/>
              <a:ahLst/>
              <a:cxnLst/>
              <a:rect l="l" t="t" r="r" b="b"/>
              <a:pathLst>
                <a:path w="2692400" h="804545">
                  <a:moveTo>
                    <a:pt x="2692174" y="803925"/>
                  </a:moveTo>
                  <a:lnTo>
                    <a:pt x="2692174" y="685792"/>
                  </a:lnTo>
                  <a:lnTo>
                    <a:pt x="0" y="685792"/>
                  </a:lnTo>
                  <a:lnTo>
                    <a:pt x="0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440"/>
            </a:p>
          </p:txBody>
        </p:sp>
        <p:sp>
          <p:nvSpPr>
            <p:cNvPr id="6" name="object 6"/>
            <p:cNvSpPr/>
            <p:nvPr/>
          </p:nvSpPr>
          <p:spPr>
            <a:xfrm>
              <a:off x="5942383" y="3839295"/>
              <a:ext cx="900430" cy="804545"/>
            </a:xfrm>
            <a:custGeom>
              <a:avLst/>
              <a:gdLst/>
              <a:ahLst/>
              <a:cxnLst/>
              <a:rect l="l" t="t" r="r" b="b"/>
              <a:pathLst>
                <a:path w="900429" h="804545">
                  <a:moveTo>
                    <a:pt x="899825" y="803925"/>
                  </a:moveTo>
                  <a:lnTo>
                    <a:pt x="899825" y="685792"/>
                  </a:lnTo>
                  <a:lnTo>
                    <a:pt x="0" y="685792"/>
                  </a:lnTo>
                  <a:lnTo>
                    <a:pt x="0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440"/>
            </a:p>
          </p:txBody>
        </p:sp>
        <p:sp>
          <p:nvSpPr>
            <p:cNvPr id="7" name="object 7"/>
            <p:cNvSpPr/>
            <p:nvPr/>
          </p:nvSpPr>
          <p:spPr>
            <a:xfrm>
              <a:off x="5045295" y="3837960"/>
              <a:ext cx="896619" cy="801370"/>
            </a:xfrm>
            <a:custGeom>
              <a:avLst/>
              <a:gdLst/>
              <a:ahLst/>
              <a:cxnLst/>
              <a:rect l="l" t="t" r="r" b="b"/>
              <a:pathLst>
                <a:path w="896620" h="801370">
                  <a:moveTo>
                    <a:pt x="0" y="801254"/>
                  </a:moveTo>
                  <a:lnTo>
                    <a:pt x="0" y="683514"/>
                  </a:lnTo>
                  <a:lnTo>
                    <a:pt x="896175" y="683514"/>
                  </a:lnTo>
                  <a:lnTo>
                    <a:pt x="896175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440"/>
            </a:p>
          </p:txBody>
        </p:sp>
        <p:sp>
          <p:nvSpPr>
            <p:cNvPr id="8" name="object 8"/>
            <p:cNvSpPr/>
            <p:nvPr/>
          </p:nvSpPr>
          <p:spPr>
            <a:xfrm>
              <a:off x="3251122" y="3837959"/>
              <a:ext cx="2692400" cy="801370"/>
            </a:xfrm>
            <a:custGeom>
              <a:avLst/>
              <a:gdLst/>
              <a:ahLst/>
              <a:cxnLst/>
              <a:rect l="l" t="t" r="r" b="b"/>
              <a:pathLst>
                <a:path w="2692400" h="801370">
                  <a:moveTo>
                    <a:pt x="0" y="801254"/>
                  </a:moveTo>
                  <a:lnTo>
                    <a:pt x="0" y="683514"/>
                  </a:lnTo>
                  <a:lnTo>
                    <a:pt x="2692174" y="683514"/>
                  </a:lnTo>
                  <a:lnTo>
                    <a:pt x="2692174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440"/>
            </a:p>
          </p:txBody>
        </p:sp>
        <p:sp>
          <p:nvSpPr>
            <p:cNvPr id="9" name="object 9"/>
            <p:cNvSpPr/>
            <p:nvPr/>
          </p:nvSpPr>
          <p:spPr>
            <a:xfrm>
              <a:off x="1453297" y="3840629"/>
              <a:ext cx="4486910" cy="804545"/>
            </a:xfrm>
            <a:custGeom>
              <a:avLst/>
              <a:gdLst/>
              <a:ahLst/>
              <a:cxnLst/>
              <a:rect l="l" t="t" r="r" b="b"/>
              <a:pathLst>
                <a:path w="4486910" h="804545">
                  <a:moveTo>
                    <a:pt x="0" y="803925"/>
                  </a:moveTo>
                  <a:lnTo>
                    <a:pt x="0" y="685792"/>
                  </a:lnTo>
                  <a:lnTo>
                    <a:pt x="4486348" y="685792"/>
                  </a:lnTo>
                  <a:lnTo>
                    <a:pt x="4486348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440"/>
            </a:p>
          </p:txBody>
        </p:sp>
        <p:sp>
          <p:nvSpPr>
            <p:cNvPr id="10" name="object 10"/>
            <p:cNvSpPr/>
            <p:nvPr/>
          </p:nvSpPr>
          <p:spPr>
            <a:xfrm>
              <a:off x="5168497" y="2236787"/>
              <a:ext cx="1542415" cy="1602740"/>
            </a:xfrm>
            <a:custGeom>
              <a:avLst/>
              <a:gdLst/>
              <a:ahLst/>
              <a:cxnLst/>
              <a:rect l="l" t="t" r="r" b="b"/>
              <a:pathLst>
                <a:path w="1542415" h="1602739">
                  <a:moveTo>
                    <a:pt x="1285241" y="0"/>
                  </a:moveTo>
                  <a:lnTo>
                    <a:pt x="257055" y="0"/>
                  </a:lnTo>
                  <a:lnTo>
                    <a:pt x="210849" y="4141"/>
                  </a:lnTo>
                  <a:lnTo>
                    <a:pt x="167360" y="16081"/>
                  </a:lnTo>
                  <a:lnTo>
                    <a:pt x="127314" y="35095"/>
                  </a:lnTo>
                  <a:lnTo>
                    <a:pt x="91437" y="60456"/>
                  </a:lnTo>
                  <a:lnTo>
                    <a:pt x="60456" y="91437"/>
                  </a:lnTo>
                  <a:lnTo>
                    <a:pt x="35095" y="127314"/>
                  </a:lnTo>
                  <a:lnTo>
                    <a:pt x="16082" y="167359"/>
                  </a:lnTo>
                  <a:lnTo>
                    <a:pt x="4141" y="210848"/>
                  </a:lnTo>
                  <a:lnTo>
                    <a:pt x="0" y="257054"/>
                  </a:lnTo>
                  <a:lnTo>
                    <a:pt x="0" y="1345453"/>
                  </a:lnTo>
                  <a:lnTo>
                    <a:pt x="4141" y="1391659"/>
                  </a:lnTo>
                  <a:lnTo>
                    <a:pt x="16082" y="1435148"/>
                  </a:lnTo>
                  <a:lnTo>
                    <a:pt x="35095" y="1475194"/>
                  </a:lnTo>
                  <a:lnTo>
                    <a:pt x="60456" y="1511071"/>
                  </a:lnTo>
                  <a:lnTo>
                    <a:pt x="91437" y="1542052"/>
                  </a:lnTo>
                  <a:lnTo>
                    <a:pt x="127314" y="1567413"/>
                  </a:lnTo>
                  <a:lnTo>
                    <a:pt x="167360" y="1586426"/>
                  </a:lnTo>
                  <a:lnTo>
                    <a:pt x="210849" y="1598367"/>
                  </a:lnTo>
                  <a:lnTo>
                    <a:pt x="257055" y="1602508"/>
                  </a:lnTo>
                  <a:lnTo>
                    <a:pt x="1285241" y="1602508"/>
                  </a:lnTo>
                  <a:lnTo>
                    <a:pt x="1331447" y="1598367"/>
                  </a:lnTo>
                  <a:lnTo>
                    <a:pt x="1374936" y="1586426"/>
                  </a:lnTo>
                  <a:lnTo>
                    <a:pt x="1414982" y="1567413"/>
                  </a:lnTo>
                  <a:lnTo>
                    <a:pt x="1450859" y="1542052"/>
                  </a:lnTo>
                  <a:lnTo>
                    <a:pt x="1481840" y="1511071"/>
                  </a:lnTo>
                  <a:lnTo>
                    <a:pt x="1507201" y="1475194"/>
                  </a:lnTo>
                  <a:lnTo>
                    <a:pt x="1526214" y="1435148"/>
                  </a:lnTo>
                  <a:lnTo>
                    <a:pt x="1538155" y="1391659"/>
                  </a:lnTo>
                  <a:lnTo>
                    <a:pt x="1542296" y="1345453"/>
                  </a:lnTo>
                  <a:lnTo>
                    <a:pt x="1542296" y="257054"/>
                  </a:lnTo>
                  <a:lnTo>
                    <a:pt x="1538155" y="210848"/>
                  </a:lnTo>
                  <a:lnTo>
                    <a:pt x="1526214" y="167359"/>
                  </a:lnTo>
                  <a:lnTo>
                    <a:pt x="1507201" y="127314"/>
                  </a:lnTo>
                  <a:lnTo>
                    <a:pt x="1481840" y="91437"/>
                  </a:lnTo>
                  <a:lnTo>
                    <a:pt x="1450859" y="60456"/>
                  </a:lnTo>
                  <a:lnTo>
                    <a:pt x="1414982" y="35095"/>
                  </a:lnTo>
                  <a:lnTo>
                    <a:pt x="1374936" y="16081"/>
                  </a:lnTo>
                  <a:lnTo>
                    <a:pt x="1331447" y="4141"/>
                  </a:lnTo>
                  <a:lnTo>
                    <a:pt x="1285241" y="0"/>
                  </a:lnTo>
                  <a:close/>
                </a:path>
              </a:pathLst>
            </a:custGeom>
            <a:solidFill>
              <a:srgbClr val="E3E2C7"/>
            </a:solidFill>
          </p:spPr>
          <p:txBody>
            <a:bodyPr wrap="square" lIns="0" tIns="0" rIns="0" bIns="0" rtlCol="0"/>
            <a:lstStyle/>
            <a:p>
              <a:endParaRPr sz="144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168497" y="2236787"/>
              <a:ext cx="1542415" cy="1602740"/>
            </a:xfrm>
            <a:custGeom>
              <a:avLst/>
              <a:gdLst/>
              <a:ahLst/>
              <a:cxnLst/>
              <a:rect l="l" t="t" r="r" b="b"/>
              <a:pathLst>
                <a:path w="1542415" h="1602739">
                  <a:moveTo>
                    <a:pt x="0" y="257055"/>
                  </a:moveTo>
                  <a:lnTo>
                    <a:pt x="4141" y="210849"/>
                  </a:lnTo>
                  <a:lnTo>
                    <a:pt x="16082" y="167360"/>
                  </a:lnTo>
                  <a:lnTo>
                    <a:pt x="35095" y="127314"/>
                  </a:lnTo>
                  <a:lnTo>
                    <a:pt x="60456" y="91437"/>
                  </a:lnTo>
                  <a:lnTo>
                    <a:pt x="91437" y="60456"/>
                  </a:lnTo>
                  <a:lnTo>
                    <a:pt x="127314" y="35095"/>
                  </a:lnTo>
                  <a:lnTo>
                    <a:pt x="167360" y="16082"/>
                  </a:lnTo>
                  <a:lnTo>
                    <a:pt x="210849" y="4141"/>
                  </a:lnTo>
                  <a:lnTo>
                    <a:pt x="257055" y="0"/>
                  </a:lnTo>
                  <a:lnTo>
                    <a:pt x="1285241" y="0"/>
                  </a:lnTo>
                  <a:lnTo>
                    <a:pt x="1331447" y="4141"/>
                  </a:lnTo>
                  <a:lnTo>
                    <a:pt x="1374936" y="16082"/>
                  </a:lnTo>
                  <a:lnTo>
                    <a:pt x="1414981" y="35095"/>
                  </a:lnTo>
                  <a:lnTo>
                    <a:pt x="1450858" y="60456"/>
                  </a:lnTo>
                  <a:lnTo>
                    <a:pt x="1481840" y="91437"/>
                  </a:lnTo>
                  <a:lnTo>
                    <a:pt x="1507200" y="127314"/>
                  </a:lnTo>
                  <a:lnTo>
                    <a:pt x="1526214" y="167360"/>
                  </a:lnTo>
                  <a:lnTo>
                    <a:pt x="1538154" y="210849"/>
                  </a:lnTo>
                  <a:lnTo>
                    <a:pt x="1542296" y="257055"/>
                  </a:lnTo>
                  <a:lnTo>
                    <a:pt x="1542296" y="1345454"/>
                  </a:lnTo>
                  <a:lnTo>
                    <a:pt x="1538154" y="1391660"/>
                  </a:lnTo>
                  <a:lnTo>
                    <a:pt x="1526214" y="1435149"/>
                  </a:lnTo>
                  <a:lnTo>
                    <a:pt x="1507200" y="1475194"/>
                  </a:lnTo>
                  <a:lnTo>
                    <a:pt x="1481840" y="1511071"/>
                  </a:lnTo>
                  <a:lnTo>
                    <a:pt x="1450858" y="1542053"/>
                  </a:lnTo>
                  <a:lnTo>
                    <a:pt x="1414981" y="1567413"/>
                  </a:lnTo>
                  <a:lnTo>
                    <a:pt x="1374936" y="1586427"/>
                  </a:lnTo>
                  <a:lnTo>
                    <a:pt x="1331447" y="1598367"/>
                  </a:lnTo>
                  <a:lnTo>
                    <a:pt x="1285241" y="1602509"/>
                  </a:lnTo>
                  <a:lnTo>
                    <a:pt x="257055" y="1602509"/>
                  </a:lnTo>
                  <a:lnTo>
                    <a:pt x="210849" y="1598367"/>
                  </a:lnTo>
                  <a:lnTo>
                    <a:pt x="167360" y="1586427"/>
                  </a:lnTo>
                  <a:lnTo>
                    <a:pt x="127314" y="1567413"/>
                  </a:lnTo>
                  <a:lnTo>
                    <a:pt x="91437" y="1542053"/>
                  </a:lnTo>
                  <a:lnTo>
                    <a:pt x="60456" y="1511071"/>
                  </a:lnTo>
                  <a:lnTo>
                    <a:pt x="35095" y="1475194"/>
                  </a:lnTo>
                  <a:lnTo>
                    <a:pt x="16082" y="1435149"/>
                  </a:lnTo>
                  <a:lnTo>
                    <a:pt x="4141" y="1391660"/>
                  </a:lnTo>
                  <a:lnTo>
                    <a:pt x="0" y="1345454"/>
                  </a:lnTo>
                  <a:lnTo>
                    <a:pt x="0" y="257055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44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205616" y="3138627"/>
            <a:ext cx="1091692" cy="404213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72288" marR="4064" indent="-262636">
              <a:spcBef>
                <a:spcPts val="80"/>
              </a:spcBef>
            </a:pPr>
            <a:r>
              <a:rPr sz="1280" b="1" spc="124" dirty="0">
                <a:latin typeface="Trebuchet MS"/>
                <a:cs typeface="Trebuchet MS"/>
              </a:rPr>
              <a:t>C</a:t>
            </a:r>
            <a:r>
              <a:rPr sz="1280" b="1" spc="140" dirty="0">
                <a:latin typeface="Trebuchet MS"/>
                <a:cs typeface="Trebuchet MS"/>
              </a:rPr>
              <a:t>O</a:t>
            </a:r>
            <a:r>
              <a:rPr sz="1280" b="1" spc="203" dirty="0">
                <a:latin typeface="Trebuchet MS"/>
                <a:cs typeface="Trebuchet MS"/>
              </a:rPr>
              <a:t>M</a:t>
            </a:r>
            <a:r>
              <a:rPr sz="1280" b="1" spc="68" dirty="0">
                <a:latin typeface="Trebuchet MS"/>
                <a:cs typeface="Trebuchet MS"/>
              </a:rPr>
              <a:t>U</a:t>
            </a:r>
            <a:r>
              <a:rPr sz="1280" b="1" spc="124" dirty="0">
                <a:latin typeface="Trebuchet MS"/>
                <a:cs typeface="Trebuchet MS"/>
              </a:rPr>
              <a:t>N</a:t>
            </a:r>
            <a:r>
              <a:rPr sz="1280" b="1" spc="60" dirty="0">
                <a:latin typeface="Trebuchet MS"/>
                <a:cs typeface="Trebuchet MS"/>
              </a:rPr>
              <a:t>I</a:t>
            </a:r>
            <a:r>
              <a:rPr sz="1280" b="1" spc="196" dirty="0">
                <a:latin typeface="Trebuchet MS"/>
                <a:cs typeface="Trebuchet MS"/>
              </a:rPr>
              <a:t>D</a:t>
            </a:r>
            <a:r>
              <a:rPr sz="1280" b="1" spc="124" dirty="0">
                <a:latin typeface="Trebuchet MS"/>
                <a:cs typeface="Trebuchet MS"/>
              </a:rPr>
              <a:t>AD  </a:t>
            </a:r>
            <a:r>
              <a:rPr sz="1280" b="1" spc="72" dirty="0">
                <a:latin typeface="Trebuchet MS"/>
                <a:cs typeface="Trebuchet MS"/>
              </a:rPr>
              <a:t>BURKE</a:t>
            </a:r>
            <a:endParaRPr sz="128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44830" y="4625166"/>
            <a:ext cx="1239012" cy="1291844"/>
            <a:chOff x="681037" y="4638457"/>
            <a:chExt cx="1548765" cy="1614805"/>
          </a:xfrm>
        </p:grpSpPr>
        <p:sp>
          <p:nvSpPr>
            <p:cNvPr id="14" name="object 14"/>
            <p:cNvSpPr/>
            <p:nvPr/>
          </p:nvSpPr>
          <p:spPr>
            <a:xfrm>
              <a:off x="685800" y="4643220"/>
              <a:ext cx="1539240" cy="1605280"/>
            </a:xfrm>
            <a:custGeom>
              <a:avLst/>
              <a:gdLst/>
              <a:ahLst/>
              <a:cxnLst/>
              <a:rect l="l" t="t" r="r" b="b"/>
              <a:pathLst>
                <a:path w="1539239" h="1605279">
                  <a:moveTo>
                    <a:pt x="1282199" y="0"/>
                  </a:moveTo>
                  <a:lnTo>
                    <a:pt x="256445" y="0"/>
                  </a:lnTo>
                  <a:lnTo>
                    <a:pt x="210349" y="4131"/>
                  </a:lnTo>
                  <a:lnTo>
                    <a:pt x="166963" y="16044"/>
                  </a:lnTo>
                  <a:lnTo>
                    <a:pt x="127012" y="35012"/>
                  </a:lnTo>
                  <a:lnTo>
                    <a:pt x="91221" y="60313"/>
                  </a:lnTo>
                  <a:lnTo>
                    <a:pt x="60312" y="91221"/>
                  </a:lnTo>
                  <a:lnTo>
                    <a:pt x="35012" y="127013"/>
                  </a:lnTo>
                  <a:lnTo>
                    <a:pt x="16043" y="166964"/>
                  </a:lnTo>
                  <a:lnTo>
                    <a:pt x="4131" y="210349"/>
                  </a:lnTo>
                  <a:lnTo>
                    <a:pt x="0" y="256446"/>
                  </a:lnTo>
                  <a:lnTo>
                    <a:pt x="0" y="1348733"/>
                  </a:lnTo>
                  <a:lnTo>
                    <a:pt x="4131" y="1394830"/>
                  </a:lnTo>
                  <a:lnTo>
                    <a:pt x="16043" y="1438215"/>
                  </a:lnTo>
                  <a:lnTo>
                    <a:pt x="35012" y="1478166"/>
                  </a:lnTo>
                  <a:lnTo>
                    <a:pt x="60312" y="1513958"/>
                  </a:lnTo>
                  <a:lnTo>
                    <a:pt x="91221" y="1544866"/>
                  </a:lnTo>
                  <a:lnTo>
                    <a:pt x="127012" y="1570167"/>
                  </a:lnTo>
                  <a:lnTo>
                    <a:pt x="166963" y="1589135"/>
                  </a:lnTo>
                  <a:lnTo>
                    <a:pt x="210349" y="1601047"/>
                  </a:lnTo>
                  <a:lnTo>
                    <a:pt x="256445" y="1605179"/>
                  </a:lnTo>
                  <a:lnTo>
                    <a:pt x="1282199" y="1605179"/>
                  </a:lnTo>
                  <a:lnTo>
                    <a:pt x="1328296" y="1601047"/>
                  </a:lnTo>
                  <a:lnTo>
                    <a:pt x="1371682" y="1589135"/>
                  </a:lnTo>
                  <a:lnTo>
                    <a:pt x="1411633" y="1570167"/>
                  </a:lnTo>
                  <a:lnTo>
                    <a:pt x="1447424" y="1544866"/>
                  </a:lnTo>
                  <a:lnTo>
                    <a:pt x="1478332" y="1513958"/>
                  </a:lnTo>
                  <a:lnTo>
                    <a:pt x="1503633" y="1478166"/>
                  </a:lnTo>
                  <a:lnTo>
                    <a:pt x="1522601" y="1438215"/>
                  </a:lnTo>
                  <a:lnTo>
                    <a:pt x="1534513" y="1394830"/>
                  </a:lnTo>
                  <a:lnTo>
                    <a:pt x="1538645" y="1348733"/>
                  </a:lnTo>
                  <a:lnTo>
                    <a:pt x="1538645" y="256446"/>
                  </a:lnTo>
                  <a:lnTo>
                    <a:pt x="1534513" y="210349"/>
                  </a:lnTo>
                  <a:lnTo>
                    <a:pt x="1522601" y="166964"/>
                  </a:lnTo>
                  <a:lnTo>
                    <a:pt x="1503633" y="127013"/>
                  </a:lnTo>
                  <a:lnTo>
                    <a:pt x="1478332" y="91221"/>
                  </a:lnTo>
                  <a:lnTo>
                    <a:pt x="1447424" y="60313"/>
                  </a:lnTo>
                  <a:lnTo>
                    <a:pt x="1411633" y="35012"/>
                  </a:lnTo>
                  <a:lnTo>
                    <a:pt x="1371682" y="16044"/>
                  </a:lnTo>
                  <a:lnTo>
                    <a:pt x="1328296" y="4131"/>
                  </a:lnTo>
                  <a:lnTo>
                    <a:pt x="1282199" y="0"/>
                  </a:lnTo>
                  <a:close/>
                </a:path>
              </a:pathLst>
            </a:custGeom>
            <a:solidFill>
              <a:srgbClr val="AC3EC1"/>
            </a:solidFill>
          </p:spPr>
          <p:txBody>
            <a:bodyPr wrap="square" lIns="0" tIns="0" rIns="0" bIns="0" rtlCol="0"/>
            <a:lstStyle/>
            <a:p>
              <a:endParaRPr sz="1440"/>
            </a:p>
          </p:txBody>
        </p:sp>
        <p:sp>
          <p:nvSpPr>
            <p:cNvPr id="15" name="object 15"/>
            <p:cNvSpPr/>
            <p:nvPr/>
          </p:nvSpPr>
          <p:spPr>
            <a:xfrm>
              <a:off x="685800" y="4643220"/>
              <a:ext cx="1539240" cy="1605280"/>
            </a:xfrm>
            <a:custGeom>
              <a:avLst/>
              <a:gdLst/>
              <a:ahLst/>
              <a:cxnLst/>
              <a:rect l="l" t="t" r="r" b="b"/>
              <a:pathLst>
                <a:path w="1539239" h="1605279">
                  <a:moveTo>
                    <a:pt x="0" y="256446"/>
                  </a:moveTo>
                  <a:lnTo>
                    <a:pt x="4131" y="210349"/>
                  </a:lnTo>
                  <a:lnTo>
                    <a:pt x="16043" y="166963"/>
                  </a:lnTo>
                  <a:lnTo>
                    <a:pt x="35012" y="127012"/>
                  </a:lnTo>
                  <a:lnTo>
                    <a:pt x="60312" y="91221"/>
                  </a:lnTo>
                  <a:lnTo>
                    <a:pt x="91221" y="60312"/>
                  </a:lnTo>
                  <a:lnTo>
                    <a:pt x="127012" y="35012"/>
                  </a:lnTo>
                  <a:lnTo>
                    <a:pt x="166963" y="16043"/>
                  </a:lnTo>
                  <a:lnTo>
                    <a:pt x="210349" y="4131"/>
                  </a:lnTo>
                  <a:lnTo>
                    <a:pt x="256446" y="0"/>
                  </a:lnTo>
                  <a:lnTo>
                    <a:pt x="1282200" y="0"/>
                  </a:lnTo>
                  <a:lnTo>
                    <a:pt x="1328296" y="4131"/>
                  </a:lnTo>
                  <a:lnTo>
                    <a:pt x="1371682" y="16043"/>
                  </a:lnTo>
                  <a:lnTo>
                    <a:pt x="1411633" y="35012"/>
                  </a:lnTo>
                  <a:lnTo>
                    <a:pt x="1447424" y="60312"/>
                  </a:lnTo>
                  <a:lnTo>
                    <a:pt x="1478333" y="91221"/>
                  </a:lnTo>
                  <a:lnTo>
                    <a:pt x="1503633" y="127012"/>
                  </a:lnTo>
                  <a:lnTo>
                    <a:pt x="1522602" y="166963"/>
                  </a:lnTo>
                  <a:lnTo>
                    <a:pt x="1534514" y="210349"/>
                  </a:lnTo>
                  <a:lnTo>
                    <a:pt x="1538646" y="256446"/>
                  </a:lnTo>
                  <a:lnTo>
                    <a:pt x="1538646" y="1348733"/>
                  </a:lnTo>
                  <a:lnTo>
                    <a:pt x="1534514" y="1394829"/>
                  </a:lnTo>
                  <a:lnTo>
                    <a:pt x="1522602" y="1438215"/>
                  </a:lnTo>
                  <a:lnTo>
                    <a:pt x="1503633" y="1478166"/>
                  </a:lnTo>
                  <a:lnTo>
                    <a:pt x="1478333" y="1513957"/>
                  </a:lnTo>
                  <a:lnTo>
                    <a:pt x="1447424" y="1544866"/>
                  </a:lnTo>
                  <a:lnTo>
                    <a:pt x="1411633" y="1570166"/>
                  </a:lnTo>
                  <a:lnTo>
                    <a:pt x="1371682" y="1589135"/>
                  </a:lnTo>
                  <a:lnTo>
                    <a:pt x="1328296" y="1601047"/>
                  </a:lnTo>
                  <a:lnTo>
                    <a:pt x="1282200" y="1605179"/>
                  </a:lnTo>
                  <a:lnTo>
                    <a:pt x="256446" y="1605179"/>
                  </a:lnTo>
                  <a:lnTo>
                    <a:pt x="210349" y="1601047"/>
                  </a:lnTo>
                  <a:lnTo>
                    <a:pt x="166963" y="1589135"/>
                  </a:lnTo>
                  <a:lnTo>
                    <a:pt x="127012" y="1570166"/>
                  </a:lnTo>
                  <a:lnTo>
                    <a:pt x="91221" y="1544866"/>
                  </a:lnTo>
                  <a:lnTo>
                    <a:pt x="60312" y="1513957"/>
                  </a:lnTo>
                  <a:lnTo>
                    <a:pt x="35012" y="1478166"/>
                  </a:lnTo>
                  <a:lnTo>
                    <a:pt x="16043" y="1438215"/>
                  </a:lnTo>
                  <a:lnTo>
                    <a:pt x="4131" y="1394829"/>
                  </a:lnTo>
                  <a:lnTo>
                    <a:pt x="0" y="1348733"/>
                  </a:lnTo>
                  <a:lnTo>
                    <a:pt x="0" y="256446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44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17268" y="5064963"/>
            <a:ext cx="1091692" cy="404213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67564" marR="4064" indent="-57912">
              <a:spcBef>
                <a:spcPts val="80"/>
              </a:spcBef>
            </a:pPr>
            <a:r>
              <a:rPr sz="1280" b="1" spc="124" dirty="0">
                <a:latin typeface="Trebuchet MS"/>
                <a:cs typeface="Trebuchet MS"/>
              </a:rPr>
              <a:t>C</a:t>
            </a:r>
            <a:r>
              <a:rPr sz="1280" b="1" spc="140" dirty="0">
                <a:latin typeface="Trebuchet MS"/>
                <a:cs typeface="Trebuchet MS"/>
              </a:rPr>
              <a:t>O</a:t>
            </a:r>
            <a:r>
              <a:rPr sz="1280" b="1" spc="203" dirty="0">
                <a:latin typeface="Trebuchet MS"/>
                <a:cs typeface="Trebuchet MS"/>
              </a:rPr>
              <a:t>M</a:t>
            </a:r>
            <a:r>
              <a:rPr sz="1280" b="1" spc="68" dirty="0">
                <a:latin typeface="Trebuchet MS"/>
                <a:cs typeface="Trebuchet MS"/>
              </a:rPr>
              <a:t>U</a:t>
            </a:r>
            <a:r>
              <a:rPr sz="1280" b="1" spc="124" dirty="0">
                <a:latin typeface="Trebuchet MS"/>
                <a:cs typeface="Trebuchet MS"/>
              </a:rPr>
              <a:t>N</a:t>
            </a:r>
            <a:r>
              <a:rPr sz="1280" b="1" spc="60" dirty="0">
                <a:latin typeface="Trebuchet MS"/>
                <a:cs typeface="Trebuchet MS"/>
              </a:rPr>
              <a:t>I</a:t>
            </a:r>
            <a:r>
              <a:rPr sz="1280" b="1" spc="196" dirty="0">
                <a:latin typeface="Trebuchet MS"/>
                <a:cs typeface="Trebuchet MS"/>
              </a:rPr>
              <a:t>D</a:t>
            </a:r>
            <a:r>
              <a:rPr sz="1280" b="1" spc="124" dirty="0">
                <a:latin typeface="Trebuchet MS"/>
                <a:cs typeface="Trebuchet MS"/>
              </a:rPr>
              <a:t>AD  </a:t>
            </a:r>
            <a:r>
              <a:rPr sz="1280" b="1" spc="112" dirty="0">
                <a:latin typeface="Trebuchet MS"/>
                <a:cs typeface="Trebuchet MS"/>
              </a:rPr>
              <a:t>INMEDIATA</a:t>
            </a:r>
            <a:endParaRPr sz="128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978709" y="4625166"/>
            <a:ext cx="1240028" cy="1291844"/>
            <a:chOff x="2473386" y="4638457"/>
            <a:chExt cx="1550035" cy="1614805"/>
          </a:xfrm>
        </p:grpSpPr>
        <p:sp>
          <p:nvSpPr>
            <p:cNvPr id="18" name="object 18"/>
            <p:cNvSpPr/>
            <p:nvPr/>
          </p:nvSpPr>
          <p:spPr>
            <a:xfrm>
              <a:off x="2478148" y="4643220"/>
              <a:ext cx="1540510" cy="1605280"/>
            </a:xfrm>
            <a:custGeom>
              <a:avLst/>
              <a:gdLst/>
              <a:ahLst/>
              <a:cxnLst/>
              <a:rect l="l" t="t" r="r" b="b"/>
              <a:pathLst>
                <a:path w="1540510" h="1605279">
                  <a:moveTo>
                    <a:pt x="1283721" y="0"/>
                  </a:moveTo>
                  <a:lnTo>
                    <a:pt x="256750" y="0"/>
                  </a:lnTo>
                  <a:lnTo>
                    <a:pt x="210599" y="4136"/>
                  </a:lnTo>
                  <a:lnTo>
                    <a:pt x="167162" y="16062"/>
                  </a:lnTo>
                  <a:lnTo>
                    <a:pt x="127163" y="35054"/>
                  </a:lnTo>
                  <a:lnTo>
                    <a:pt x="91329" y="60384"/>
                  </a:lnTo>
                  <a:lnTo>
                    <a:pt x="60384" y="91329"/>
                  </a:lnTo>
                  <a:lnTo>
                    <a:pt x="35054" y="127163"/>
                  </a:lnTo>
                  <a:lnTo>
                    <a:pt x="16063" y="167161"/>
                  </a:lnTo>
                  <a:lnTo>
                    <a:pt x="4136" y="210598"/>
                  </a:lnTo>
                  <a:lnTo>
                    <a:pt x="0" y="256749"/>
                  </a:lnTo>
                  <a:lnTo>
                    <a:pt x="0" y="1348429"/>
                  </a:lnTo>
                  <a:lnTo>
                    <a:pt x="4136" y="1394580"/>
                  </a:lnTo>
                  <a:lnTo>
                    <a:pt x="16063" y="1438018"/>
                  </a:lnTo>
                  <a:lnTo>
                    <a:pt x="35054" y="1478016"/>
                  </a:lnTo>
                  <a:lnTo>
                    <a:pt x="60384" y="1513850"/>
                  </a:lnTo>
                  <a:lnTo>
                    <a:pt x="91329" y="1544795"/>
                  </a:lnTo>
                  <a:lnTo>
                    <a:pt x="127163" y="1570125"/>
                  </a:lnTo>
                  <a:lnTo>
                    <a:pt x="167162" y="1589116"/>
                  </a:lnTo>
                  <a:lnTo>
                    <a:pt x="210599" y="1601042"/>
                  </a:lnTo>
                  <a:lnTo>
                    <a:pt x="256750" y="1605179"/>
                  </a:lnTo>
                  <a:lnTo>
                    <a:pt x="1283721" y="1605179"/>
                  </a:lnTo>
                  <a:lnTo>
                    <a:pt x="1329872" y="1601042"/>
                  </a:lnTo>
                  <a:lnTo>
                    <a:pt x="1373309" y="1589116"/>
                  </a:lnTo>
                  <a:lnTo>
                    <a:pt x="1413308" y="1570125"/>
                  </a:lnTo>
                  <a:lnTo>
                    <a:pt x="1449142" y="1544795"/>
                  </a:lnTo>
                  <a:lnTo>
                    <a:pt x="1480087" y="1513850"/>
                  </a:lnTo>
                  <a:lnTo>
                    <a:pt x="1505417" y="1478016"/>
                  </a:lnTo>
                  <a:lnTo>
                    <a:pt x="1524408" y="1438018"/>
                  </a:lnTo>
                  <a:lnTo>
                    <a:pt x="1536335" y="1394580"/>
                  </a:lnTo>
                  <a:lnTo>
                    <a:pt x="1540471" y="1348429"/>
                  </a:lnTo>
                  <a:lnTo>
                    <a:pt x="1540471" y="256749"/>
                  </a:lnTo>
                  <a:lnTo>
                    <a:pt x="1536335" y="210598"/>
                  </a:lnTo>
                  <a:lnTo>
                    <a:pt x="1524408" y="167161"/>
                  </a:lnTo>
                  <a:lnTo>
                    <a:pt x="1505417" y="127163"/>
                  </a:lnTo>
                  <a:lnTo>
                    <a:pt x="1480087" y="91329"/>
                  </a:lnTo>
                  <a:lnTo>
                    <a:pt x="1449142" y="60384"/>
                  </a:lnTo>
                  <a:lnTo>
                    <a:pt x="1413308" y="35054"/>
                  </a:lnTo>
                  <a:lnTo>
                    <a:pt x="1373309" y="16062"/>
                  </a:lnTo>
                  <a:lnTo>
                    <a:pt x="1329872" y="4136"/>
                  </a:lnTo>
                  <a:lnTo>
                    <a:pt x="1283721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 sz="1440"/>
            </a:p>
          </p:txBody>
        </p:sp>
        <p:sp>
          <p:nvSpPr>
            <p:cNvPr id="19" name="object 19"/>
            <p:cNvSpPr/>
            <p:nvPr/>
          </p:nvSpPr>
          <p:spPr>
            <a:xfrm>
              <a:off x="2478148" y="4643220"/>
              <a:ext cx="1540510" cy="1605280"/>
            </a:xfrm>
            <a:custGeom>
              <a:avLst/>
              <a:gdLst/>
              <a:ahLst/>
              <a:cxnLst/>
              <a:rect l="l" t="t" r="r" b="b"/>
              <a:pathLst>
                <a:path w="1540510" h="1605279">
                  <a:moveTo>
                    <a:pt x="0" y="256749"/>
                  </a:moveTo>
                  <a:lnTo>
                    <a:pt x="4136" y="210598"/>
                  </a:lnTo>
                  <a:lnTo>
                    <a:pt x="16062" y="167161"/>
                  </a:lnTo>
                  <a:lnTo>
                    <a:pt x="35053" y="127163"/>
                  </a:lnTo>
                  <a:lnTo>
                    <a:pt x="60384" y="91329"/>
                  </a:lnTo>
                  <a:lnTo>
                    <a:pt x="91329" y="60384"/>
                  </a:lnTo>
                  <a:lnTo>
                    <a:pt x="127163" y="35053"/>
                  </a:lnTo>
                  <a:lnTo>
                    <a:pt x="167161" y="16062"/>
                  </a:lnTo>
                  <a:lnTo>
                    <a:pt x="210598" y="4136"/>
                  </a:lnTo>
                  <a:lnTo>
                    <a:pt x="256749" y="0"/>
                  </a:lnTo>
                  <a:lnTo>
                    <a:pt x="1283721" y="0"/>
                  </a:lnTo>
                  <a:lnTo>
                    <a:pt x="1329872" y="4136"/>
                  </a:lnTo>
                  <a:lnTo>
                    <a:pt x="1373309" y="16062"/>
                  </a:lnTo>
                  <a:lnTo>
                    <a:pt x="1413307" y="35053"/>
                  </a:lnTo>
                  <a:lnTo>
                    <a:pt x="1449141" y="60384"/>
                  </a:lnTo>
                  <a:lnTo>
                    <a:pt x="1480086" y="91329"/>
                  </a:lnTo>
                  <a:lnTo>
                    <a:pt x="1505417" y="127163"/>
                  </a:lnTo>
                  <a:lnTo>
                    <a:pt x="1524408" y="167161"/>
                  </a:lnTo>
                  <a:lnTo>
                    <a:pt x="1536334" y="210598"/>
                  </a:lnTo>
                  <a:lnTo>
                    <a:pt x="1540471" y="256749"/>
                  </a:lnTo>
                  <a:lnTo>
                    <a:pt x="1540471" y="1348429"/>
                  </a:lnTo>
                  <a:lnTo>
                    <a:pt x="1536334" y="1394580"/>
                  </a:lnTo>
                  <a:lnTo>
                    <a:pt x="1524408" y="1438017"/>
                  </a:lnTo>
                  <a:lnTo>
                    <a:pt x="1505417" y="1478015"/>
                  </a:lnTo>
                  <a:lnTo>
                    <a:pt x="1480086" y="1513849"/>
                  </a:lnTo>
                  <a:lnTo>
                    <a:pt x="1449141" y="1544794"/>
                  </a:lnTo>
                  <a:lnTo>
                    <a:pt x="1413307" y="1570125"/>
                  </a:lnTo>
                  <a:lnTo>
                    <a:pt x="1373309" y="1589116"/>
                  </a:lnTo>
                  <a:lnTo>
                    <a:pt x="1329872" y="1601042"/>
                  </a:lnTo>
                  <a:lnTo>
                    <a:pt x="1283721" y="1605179"/>
                  </a:lnTo>
                  <a:lnTo>
                    <a:pt x="256749" y="1605179"/>
                  </a:lnTo>
                  <a:lnTo>
                    <a:pt x="210598" y="1601042"/>
                  </a:lnTo>
                  <a:lnTo>
                    <a:pt x="167161" y="1589116"/>
                  </a:lnTo>
                  <a:lnTo>
                    <a:pt x="127163" y="1570125"/>
                  </a:lnTo>
                  <a:lnTo>
                    <a:pt x="91329" y="1544794"/>
                  </a:lnTo>
                  <a:lnTo>
                    <a:pt x="60384" y="1513849"/>
                  </a:lnTo>
                  <a:lnTo>
                    <a:pt x="35053" y="1478015"/>
                  </a:lnTo>
                  <a:lnTo>
                    <a:pt x="16062" y="1438017"/>
                  </a:lnTo>
                  <a:lnTo>
                    <a:pt x="4136" y="1394580"/>
                  </a:lnTo>
                  <a:lnTo>
                    <a:pt x="0" y="1348429"/>
                  </a:lnTo>
                  <a:lnTo>
                    <a:pt x="0" y="256749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440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053338" y="4967428"/>
            <a:ext cx="1091692" cy="596253"/>
          </a:xfrm>
          <a:prstGeom prst="rect">
            <a:avLst/>
          </a:prstGeom>
        </p:spPr>
        <p:txBody>
          <a:bodyPr vert="horz" wrap="square" lIns="0" tIns="11176" rIns="0" bIns="0" rtlCol="0">
            <a:spAutoFit/>
          </a:bodyPr>
          <a:lstStyle/>
          <a:p>
            <a:pPr marL="10160" marR="4064" algn="ctr">
              <a:lnSpc>
                <a:spcPct val="99400"/>
              </a:lnSpc>
              <a:spcBef>
                <a:spcPts val="88"/>
              </a:spcBef>
            </a:pPr>
            <a:r>
              <a:rPr sz="1280" b="1" spc="124" dirty="0">
                <a:latin typeface="Trebuchet MS"/>
                <a:cs typeface="Trebuchet MS"/>
              </a:rPr>
              <a:t>C</a:t>
            </a:r>
            <a:r>
              <a:rPr sz="1280" b="1" spc="140" dirty="0">
                <a:latin typeface="Trebuchet MS"/>
                <a:cs typeface="Trebuchet MS"/>
              </a:rPr>
              <a:t>O</a:t>
            </a:r>
            <a:r>
              <a:rPr sz="1280" b="1" spc="203" dirty="0">
                <a:latin typeface="Trebuchet MS"/>
                <a:cs typeface="Trebuchet MS"/>
              </a:rPr>
              <a:t>M</a:t>
            </a:r>
            <a:r>
              <a:rPr sz="1280" b="1" spc="68" dirty="0">
                <a:latin typeface="Trebuchet MS"/>
                <a:cs typeface="Trebuchet MS"/>
              </a:rPr>
              <a:t>U</a:t>
            </a:r>
            <a:r>
              <a:rPr sz="1280" b="1" spc="124" dirty="0">
                <a:latin typeface="Trebuchet MS"/>
                <a:cs typeface="Trebuchet MS"/>
              </a:rPr>
              <a:t>N</a:t>
            </a:r>
            <a:r>
              <a:rPr sz="1280" b="1" spc="60" dirty="0">
                <a:latin typeface="Trebuchet MS"/>
                <a:cs typeface="Trebuchet MS"/>
              </a:rPr>
              <a:t>I</a:t>
            </a:r>
            <a:r>
              <a:rPr sz="1280" b="1" spc="196" dirty="0">
                <a:latin typeface="Trebuchet MS"/>
                <a:cs typeface="Trebuchet MS"/>
              </a:rPr>
              <a:t>D</a:t>
            </a:r>
            <a:r>
              <a:rPr sz="1280" b="1" spc="124" dirty="0">
                <a:latin typeface="Trebuchet MS"/>
                <a:cs typeface="Trebuchet MS"/>
              </a:rPr>
              <a:t>AD  </a:t>
            </a:r>
            <a:r>
              <a:rPr sz="1280" b="1" spc="120" dirty="0">
                <a:latin typeface="Trebuchet MS"/>
                <a:cs typeface="Trebuchet MS"/>
              </a:rPr>
              <a:t>DE </a:t>
            </a:r>
            <a:r>
              <a:rPr sz="1280" b="1" spc="124" dirty="0">
                <a:latin typeface="Trebuchet MS"/>
                <a:cs typeface="Trebuchet MS"/>
              </a:rPr>
              <a:t> </a:t>
            </a:r>
            <a:r>
              <a:rPr sz="1280" b="1" spc="100" dirty="0">
                <a:latin typeface="Trebuchet MS"/>
                <a:cs typeface="Trebuchet MS"/>
              </a:rPr>
              <a:t>EMPLEADOS</a:t>
            </a:r>
            <a:endParaRPr sz="128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416969" y="4625166"/>
            <a:ext cx="1239012" cy="1291844"/>
            <a:chOff x="4271211" y="4638457"/>
            <a:chExt cx="1548765" cy="1614805"/>
          </a:xfrm>
        </p:grpSpPr>
        <p:sp>
          <p:nvSpPr>
            <p:cNvPr id="22" name="object 22"/>
            <p:cNvSpPr/>
            <p:nvPr/>
          </p:nvSpPr>
          <p:spPr>
            <a:xfrm>
              <a:off x="4275974" y="4643220"/>
              <a:ext cx="1539240" cy="1605280"/>
            </a:xfrm>
            <a:custGeom>
              <a:avLst/>
              <a:gdLst/>
              <a:ahLst/>
              <a:cxnLst/>
              <a:rect l="l" t="t" r="r" b="b"/>
              <a:pathLst>
                <a:path w="1539239" h="1605279">
                  <a:moveTo>
                    <a:pt x="1282199" y="0"/>
                  </a:moveTo>
                  <a:lnTo>
                    <a:pt x="256446" y="0"/>
                  </a:lnTo>
                  <a:lnTo>
                    <a:pt x="210349" y="4131"/>
                  </a:lnTo>
                  <a:lnTo>
                    <a:pt x="166963" y="16044"/>
                  </a:lnTo>
                  <a:lnTo>
                    <a:pt x="127012" y="35012"/>
                  </a:lnTo>
                  <a:lnTo>
                    <a:pt x="91220" y="60313"/>
                  </a:lnTo>
                  <a:lnTo>
                    <a:pt x="60312" y="91221"/>
                  </a:lnTo>
                  <a:lnTo>
                    <a:pt x="35012" y="127013"/>
                  </a:lnTo>
                  <a:lnTo>
                    <a:pt x="16043" y="166964"/>
                  </a:lnTo>
                  <a:lnTo>
                    <a:pt x="4131" y="210349"/>
                  </a:lnTo>
                  <a:lnTo>
                    <a:pt x="0" y="256446"/>
                  </a:lnTo>
                  <a:lnTo>
                    <a:pt x="0" y="1348733"/>
                  </a:lnTo>
                  <a:lnTo>
                    <a:pt x="4131" y="1394830"/>
                  </a:lnTo>
                  <a:lnTo>
                    <a:pt x="16043" y="1438215"/>
                  </a:lnTo>
                  <a:lnTo>
                    <a:pt x="35012" y="1478166"/>
                  </a:lnTo>
                  <a:lnTo>
                    <a:pt x="60312" y="1513958"/>
                  </a:lnTo>
                  <a:lnTo>
                    <a:pt x="91220" y="1544866"/>
                  </a:lnTo>
                  <a:lnTo>
                    <a:pt x="127012" y="1570167"/>
                  </a:lnTo>
                  <a:lnTo>
                    <a:pt x="166963" y="1589135"/>
                  </a:lnTo>
                  <a:lnTo>
                    <a:pt x="210349" y="1601047"/>
                  </a:lnTo>
                  <a:lnTo>
                    <a:pt x="256446" y="1605179"/>
                  </a:lnTo>
                  <a:lnTo>
                    <a:pt x="1282199" y="1605179"/>
                  </a:lnTo>
                  <a:lnTo>
                    <a:pt x="1328296" y="1601047"/>
                  </a:lnTo>
                  <a:lnTo>
                    <a:pt x="1371682" y="1589135"/>
                  </a:lnTo>
                  <a:lnTo>
                    <a:pt x="1411633" y="1570167"/>
                  </a:lnTo>
                  <a:lnTo>
                    <a:pt x="1447424" y="1544866"/>
                  </a:lnTo>
                  <a:lnTo>
                    <a:pt x="1478332" y="1513958"/>
                  </a:lnTo>
                  <a:lnTo>
                    <a:pt x="1503633" y="1478166"/>
                  </a:lnTo>
                  <a:lnTo>
                    <a:pt x="1522601" y="1438215"/>
                  </a:lnTo>
                  <a:lnTo>
                    <a:pt x="1534513" y="1394830"/>
                  </a:lnTo>
                  <a:lnTo>
                    <a:pt x="1538645" y="1348733"/>
                  </a:lnTo>
                  <a:lnTo>
                    <a:pt x="1538645" y="256446"/>
                  </a:lnTo>
                  <a:lnTo>
                    <a:pt x="1534513" y="210349"/>
                  </a:lnTo>
                  <a:lnTo>
                    <a:pt x="1522601" y="166964"/>
                  </a:lnTo>
                  <a:lnTo>
                    <a:pt x="1503633" y="127013"/>
                  </a:lnTo>
                  <a:lnTo>
                    <a:pt x="1478332" y="91221"/>
                  </a:lnTo>
                  <a:lnTo>
                    <a:pt x="1447424" y="60313"/>
                  </a:lnTo>
                  <a:lnTo>
                    <a:pt x="1411633" y="35012"/>
                  </a:lnTo>
                  <a:lnTo>
                    <a:pt x="1371682" y="16044"/>
                  </a:lnTo>
                  <a:lnTo>
                    <a:pt x="1328296" y="4131"/>
                  </a:lnTo>
                  <a:lnTo>
                    <a:pt x="1282199" y="0"/>
                  </a:lnTo>
                  <a:close/>
                </a:path>
              </a:pathLst>
            </a:custGeom>
            <a:solidFill>
              <a:srgbClr val="CCFFFF"/>
            </a:solidFill>
          </p:spPr>
          <p:txBody>
            <a:bodyPr wrap="square" lIns="0" tIns="0" rIns="0" bIns="0" rtlCol="0"/>
            <a:lstStyle/>
            <a:p>
              <a:endParaRPr sz="1440"/>
            </a:p>
          </p:txBody>
        </p:sp>
        <p:sp>
          <p:nvSpPr>
            <p:cNvPr id="23" name="object 23"/>
            <p:cNvSpPr/>
            <p:nvPr/>
          </p:nvSpPr>
          <p:spPr>
            <a:xfrm>
              <a:off x="4275974" y="4643220"/>
              <a:ext cx="1539240" cy="1605280"/>
            </a:xfrm>
            <a:custGeom>
              <a:avLst/>
              <a:gdLst/>
              <a:ahLst/>
              <a:cxnLst/>
              <a:rect l="l" t="t" r="r" b="b"/>
              <a:pathLst>
                <a:path w="1539239" h="1605279">
                  <a:moveTo>
                    <a:pt x="0" y="256446"/>
                  </a:moveTo>
                  <a:lnTo>
                    <a:pt x="4131" y="210349"/>
                  </a:lnTo>
                  <a:lnTo>
                    <a:pt x="16043" y="166963"/>
                  </a:lnTo>
                  <a:lnTo>
                    <a:pt x="35012" y="127012"/>
                  </a:lnTo>
                  <a:lnTo>
                    <a:pt x="60312" y="91221"/>
                  </a:lnTo>
                  <a:lnTo>
                    <a:pt x="91221" y="60312"/>
                  </a:lnTo>
                  <a:lnTo>
                    <a:pt x="127012" y="35012"/>
                  </a:lnTo>
                  <a:lnTo>
                    <a:pt x="166963" y="16043"/>
                  </a:lnTo>
                  <a:lnTo>
                    <a:pt x="210349" y="4131"/>
                  </a:lnTo>
                  <a:lnTo>
                    <a:pt x="256446" y="0"/>
                  </a:lnTo>
                  <a:lnTo>
                    <a:pt x="1282200" y="0"/>
                  </a:lnTo>
                  <a:lnTo>
                    <a:pt x="1328296" y="4131"/>
                  </a:lnTo>
                  <a:lnTo>
                    <a:pt x="1371682" y="16043"/>
                  </a:lnTo>
                  <a:lnTo>
                    <a:pt x="1411633" y="35012"/>
                  </a:lnTo>
                  <a:lnTo>
                    <a:pt x="1447424" y="60312"/>
                  </a:lnTo>
                  <a:lnTo>
                    <a:pt x="1478333" y="91221"/>
                  </a:lnTo>
                  <a:lnTo>
                    <a:pt x="1503633" y="127012"/>
                  </a:lnTo>
                  <a:lnTo>
                    <a:pt x="1522602" y="166963"/>
                  </a:lnTo>
                  <a:lnTo>
                    <a:pt x="1534514" y="210349"/>
                  </a:lnTo>
                  <a:lnTo>
                    <a:pt x="1538646" y="256446"/>
                  </a:lnTo>
                  <a:lnTo>
                    <a:pt x="1538646" y="1348733"/>
                  </a:lnTo>
                  <a:lnTo>
                    <a:pt x="1534514" y="1394829"/>
                  </a:lnTo>
                  <a:lnTo>
                    <a:pt x="1522602" y="1438215"/>
                  </a:lnTo>
                  <a:lnTo>
                    <a:pt x="1503633" y="1478166"/>
                  </a:lnTo>
                  <a:lnTo>
                    <a:pt x="1478333" y="1513957"/>
                  </a:lnTo>
                  <a:lnTo>
                    <a:pt x="1447424" y="1544866"/>
                  </a:lnTo>
                  <a:lnTo>
                    <a:pt x="1411633" y="1570166"/>
                  </a:lnTo>
                  <a:lnTo>
                    <a:pt x="1371682" y="1589135"/>
                  </a:lnTo>
                  <a:lnTo>
                    <a:pt x="1328296" y="1601047"/>
                  </a:lnTo>
                  <a:lnTo>
                    <a:pt x="1282200" y="1605179"/>
                  </a:lnTo>
                  <a:lnTo>
                    <a:pt x="256446" y="1605179"/>
                  </a:lnTo>
                  <a:lnTo>
                    <a:pt x="210349" y="1601047"/>
                  </a:lnTo>
                  <a:lnTo>
                    <a:pt x="166963" y="1589135"/>
                  </a:lnTo>
                  <a:lnTo>
                    <a:pt x="127012" y="1570166"/>
                  </a:lnTo>
                  <a:lnTo>
                    <a:pt x="91221" y="1544866"/>
                  </a:lnTo>
                  <a:lnTo>
                    <a:pt x="60312" y="1513957"/>
                  </a:lnTo>
                  <a:lnTo>
                    <a:pt x="35012" y="1478166"/>
                  </a:lnTo>
                  <a:lnTo>
                    <a:pt x="16043" y="1438215"/>
                  </a:lnTo>
                  <a:lnTo>
                    <a:pt x="4131" y="1394829"/>
                  </a:lnTo>
                  <a:lnTo>
                    <a:pt x="0" y="1348733"/>
                  </a:lnTo>
                  <a:lnTo>
                    <a:pt x="0" y="256446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440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462737" y="5064963"/>
            <a:ext cx="1091692" cy="404213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94640" marR="4064" indent="-284480">
              <a:spcBef>
                <a:spcPts val="80"/>
              </a:spcBef>
            </a:pPr>
            <a:r>
              <a:rPr sz="1280" b="1" spc="124" dirty="0">
                <a:latin typeface="Trebuchet MS"/>
                <a:cs typeface="Trebuchet MS"/>
              </a:rPr>
              <a:t>C</a:t>
            </a:r>
            <a:r>
              <a:rPr sz="1280" b="1" spc="140" dirty="0">
                <a:latin typeface="Trebuchet MS"/>
                <a:cs typeface="Trebuchet MS"/>
              </a:rPr>
              <a:t>O</a:t>
            </a:r>
            <a:r>
              <a:rPr sz="1280" b="1" spc="203" dirty="0">
                <a:latin typeface="Trebuchet MS"/>
                <a:cs typeface="Trebuchet MS"/>
              </a:rPr>
              <a:t>M</a:t>
            </a:r>
            <a:r>
              <a:rPr sz="1280" b="1" spc="68" dirty="0">
                <a:latin typeface="Trebuchet MS"/>
                <a:cs typeface="Trebuchet MS"/>
              </a:rPr>
              <a:t>U</a:t>
            </a:r>
            <a:r>
              <a:rPr sz="1280" b="1" spc="124" dirty="0">
                <a:latin typeface="Trebuchet MS"/>
                <a:cs typeface="Trebuchet MS"/>
              </a:rPr>
              <a:t>N</a:t>
            </a:r>
            <a:r>
              <a:rPr sz="1280" b="1" spc="60" dirty="0">
                <a:latin typeface="Trebuchet MS"/>
                <a:cs typeface="Trebuchet MS"/>
              </a:rPr>
              <a:t>I</a:t>
            </a:r>
            <a:r>
              <a:rPr sz="1280" b="1" spc="196" dirty="0">
                <a:latin typeface="Trebuchet MS"/>
                <a:cs typeface="Trebuchet MS"/>
              </a:rPr>
              <a:t>D</a:t>
            </a:r>
            <a:r>
              <a:rPr sz="1280" b="1" spc="124" dirty="0">
                <a:latin typeface="Trebuchet MS"/>
                <a:cs typeface="Trebuchet MS"/>
              </a:rPr>
              <a:t>AD  </a:t>
            </a:r>
            <a:r>
              <a:rPr sz="1280" b="1" spc="91" dirty="0">
                <a:latin typeface="Trebuchet MS"/>
                <a:cs typeface="Trebuchet MS"/>
              </a:rPr>
              <a:t>LOCAL</a:t>
            </a:r>
            <a:endParaRPr sz="1280">
              <a:latin typeface="Trebuchet MS"/>
              <a:cs typeface="Trebuchet M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850848" y="4625166"/>
            <a:ext cx="1240028" cy="1291844"/>
            <a:chOff x="6063560" y="4638457"/>
            <a:chExt cx="1550035" cy="1614805"/>
          </a:xfrm>
        </p:grpSpPr>
        <p:sp>
          <p:nvSpPr>
            <p:cNvPr id="26" name="object 26"/>
            <p:cNvSpPr/>
            <p:nvPr/>
          </p:nvSpPr>
          <p:spPr>
            <a:xfrm>
              <a:off x="6068323" y="4643220"/>
              <a:ext cx="1540510" cy="1605280"/>
            </a:xfrm>
            <a:custGeom>
              <a:avLst/>
              <a:gdLst/>
              <a:ahLst/>
              <a:cxnLst/>
              <a:rect l="l" t="t" r="r" b="b"/>
              <a:pathLst>
                <a:path w="1540509" h="1605279">
                  <a:moveTo>
                    <a:pt x="1283721" y="0"/>
                  </a:moveTo>
                  <a:lnTo>
                    <a:pt x="256749" y="0"/>
                  </a:lnTo>
                  <a:lnTo>
                    <a:pt x="210598" y="4136"/>
                  </a:lnTo>
                  <a:lnTo>
                    <a:pt x="167161" y="16062"/>
                  </a:lnTo>
                  <a:lnTo>
                    <a:pt x="127163" y="35054"/>
                  </a:lnTo>
                  <a:lnTo>
                    <a:pt x="91329" y="60384"/>
                  </a:lnTo>
                  <a:lnTo>
                    <a:pt x="60384" y="91329"/>
                  </a:lnTo>
                  <a:lnTo>
                    <a:pt x="35054" y="127163"/>
                  </a:lnTo>
                  <a:lnTo>
                    <a:pt x="16062" y="167161"/>
                  </a:lnTo>
                  <a:lnTo>
                    <a:pt x="4136" y="210598"/>
                  </a:lnTo>
                  <a:lnTo>
                    <a:pt x="0" y="256749"/>
                  </a:lnTo>
                  <a:lnTo>
                    <a:pt x="0" y="1348429"/>
                  </a:lnTo>
                  <a:lnTo>
                    <a:pt x="4136" y="1394580"/>
                  </a:lnTo>
                  <a:lnTo>
                    <a:pt x="16062" y="1438018"/>
                  </a:lnTo>
                  <a:lnTo>
                    <a:pt x="35054" y="1478016"/>
                  </a:lnTo>
                  <a:lnTo>
                    <a:pt x="60384" y="1513850"/>
                  </a:lnTo>
                  <a:lnTo>
                    <a:pt x="91329" y="1544795"/>
                  </a:lnTo>
                  <a:lnTo>
                    <a:pt x="127163" y="1570125"/>
                  </a:lnTo>
                  <a:lnTo>
                    <a:pt x="167161" y="1589116"/>
                  </a:lnTo>
                  <a:lnTo>
                    <a:pt x="210598" y="1601042"/>
                  </a:lnTo>
                  <a:lnTo>
                    <a:pt x="256749" y="1605179"/>
                  </a:lnTo>
                  <a:lnTo>
                    <a:pt x="1283721" y="1605179"/>
                  </a:lnTo>
                  <a:lnTo>
                    <a:pt x="1329872" y="1601042"/>
                  </a:lnTo>
                  <a:lnTo>
                    <a:pt x="1373309" y="1589116"/>
                  </a:lnTo>
                  <a:lnTo>
                    <a:pt x="1413307" y="1570125"/>
                  </a:lnTo>
                  <a:lnTo>
                    <a:pt x="1449141" y="1544795"/>
                  </a:lnTo>
                  <a:lnTo>
                    <a:pt x="1480086" y="1513850"/>
                  </a:lnTo>
                  <a:lnTo>
                    <a:pt x="1505416" y="1478016"/>
                  </a:lnTo>
                  <a:lnTo>
                    <a:pt x="1524407" y="1438018"/>
                  </a:lnTo>
                  <a:lnTo>
                    <a:pt x="1536334" y="1394580"/>
                  </a:lnTo>
                  <a:lnTo>
                    <a:pt x="1540470" y="1348429"/>
                  </a:lnTo>
                  <a:lnTo>
                    <a:pt x="1540470" y="256749"/>
                  </a:lnTo>
                  <a:lnTo>
                    <a:pt x="1536334" y="210598"/>
                  </a:lnTo>
                  <a:lnTo>
                    <a:pt x="1524407" y="167161"/>
                  </a:lnTo>
                  <a:lnTo>
                    <a:pt x="1505416" y="127163"/>
                  </a:lnTo>
                  <a:lnTo>
                    <a:pt x="1480086" y="91329"/>
                  </a:lnTo>
                  <a:lnTo>
                    <a:pt x="1449141" y="60384"/>
                  </a:lnTo>
                  <a:lnTo>
                    <a:pt x="1413307" y="35054"/>
                  </a:lnTo>
                  <a:lnTo>
                    <a:pt x="1373309" y="16062"/>
                  </a:lnTo>
                  <a:lnTo>
                    <a:pt x="1329872" y="4136"/>
                  </a:lnTo>
                  <a:lnTo>
                    <a:pt x="1283721" y="0"/>
                  </a:lnTo>
                  <a:close/>
                </a:path>
              </a:pathLst>
            </a:custGeom>
            <a:solidFill>
              <a:srgbClr val="CC99FF"/>
            </a:solidFill>
          </p:spPr>
          <p:txBody>
            <a:bodyPr wrap="square" lIns="0" tIns="0" rIns="0" bIns="0" rtlCol="0"/>
            <a:lstStyle/>
            <a:p>
              <a:endParaRPr sz="1440"/>
            </a:p>
          </p:txBody>
        </p:sp>
        <p:sp>
          <p:nvSpPr>
            <p:cNvPr id="27" name="object 27"/>
            <p:cNvSpPr/>
            <p:nvPr/>
          </p:nvSpPr>
          <p:spPr>
            <a:xfrm>
              <a:off x="6068323" y="4643220"/>
              <a:ext cx="1540510" cy="1605280"/>
            </a:xfrm>
            <a:custGeom>
              <a:avLst/>
              <a:gdLst/>
              <a:ahLst/>
              <a:cxnLst/>
              <a:rect l="l" t="t" r="r" b="b"/>
              <a:pathLst>
                <a:path w="1540509" h="1605279">
                  <a:moveTo>
                    <a:pt x="0" y="256749"/>
                  </a:moveTo>
                  <a:lnTo>
                    <a:pt x="4136" y="210598"/>
                  </a:lnTo>
                  <a:lnTo>
                    <a:pt x="16062" y="167161"/>
                  </a:lnTo>
                  <a:lnTo>
                    <a:pt x="35053" y="127163"/>
                  </a:lnTo>
                  <a:lnTo>
                    <a:pt x="60384" y="91329"/>
                  </a:lnTo>
                  <a:lnTo>
                    <a:pt x="91329" y="60384"/>
                  </a:lnTo>
                  <a:lnTo>
                    <a:pt x="127163" y="35053"/>
                  </a:lnTo>
                  <a:lnTo>
                    <a:pt x="167161" y="16062"/>
                  </a:lnTo>
                  <a:lnTo>
                    <a:pt x="210598" y="4136"/>
                  </a:lnTo>
                  <a:lnTo>
                    <a:pt x="256749" y="0"/>
                  </a:lnTo>
                  <a:lnTo>
                    <a:pt x="1283721" y="0"/>
                  </a:lnTo>
                  <a:lnTo>
                    <a:pt x="1329872" y="4136"/>
                  </a:lnTo>
                  <a:lnTo>
                    <a:pt x="1373309" y="16062"/>
                  </a:lnTo>
                  <a:lnTo>
                    <a:pt x="1413307" y="35053"/>
                  </a:lnTo>
                  <a:lnTo>
                    <a:pt x="1449141" y="60384"/>
                  </a:lnTo>
                  <a:lnTo>
                    <a:pt x="1480086" y="91329"/>
                  </a:lnTo>
                  <a:lnTo>
                    <a:pt x="1505417" y="127163"/>
                  </a:lnTo>
                  <a:lnTo>
                    <a:pt x="1524408" y="167161"/>
                  </a:lnTo>
                  <a:lnTo>
                    <a:pt x="1536334" y="210598"/>
                  </a:lnTo>
                  <a:lnTo>
                    <a:pt x="1540471" y="256749"/>
                  </a:lnTo>
                  <a:lnTo>
                    <a:pt x="1540471" y="1348429"/>
                  </a:lnTo>
                  <a:lnTo>
                    <a:pt x="1536334" y="1394580"/>
                  </a:lnTo>
                  <a:lnTo>
                    <a:pt x="1524408" y="1438017"/>
                  </a:lnTo>
                  <a:lnTo>
                    <a:pt x="1505417" y="1478015"/>
                  </a:lnTo>
                  <a:lnTo>
                    <a:pt x="1480086" y="1513849"/>
                  </a:lnTo>
                  <a:lnTo>
                    <a:pt x="1449141" y="1544794"/>
                  </a:lnTo>
                  <a:lnTo>
                    <a:pt x="1413307" y="1570125"/>
                  </a:lnTo>
                  <a:lnTo>
                    <a:pt x="1373309" y="1589116"/>
                  </a:lnTo>
                  <a:lnTo>
                    <a:pt x="1329872" y="1601042"/>
                  </a:lnTo>
                  <a:lnTo>
                    <a:pt x="1283721" y="1605179"/>
                  </a:lnTo>
                  <a:lnTo>
                    <a:pt x="256749" y="1605179"/>
                  </a:lnTo>
                  <a:lnTo>
                    <a:pt x="210598" y="1601042"/>
                  </a:lnTo>
                  <a:lnTo>
                    <a:pt x="167161" y="1589116"/>
                  </a:lnTo>
                  <a:lnTo>
                    <a:pt x="127163" y="1570125"/>
                  </a:lnTo>
                  <a:lnTo>
                    <a:pt x="91329" y="1544794"/>
                  </a:lnTo>
                  <a:lnTo>
                    <a:pt x="60384" y="1513849"/>
                  </a:lnTo>
                  <a:lnTo>
                    <a:pt x="35053" y="1478015"/>
                  </a:lnTo>
                  <a:lnTo>
                    <a:pt x="16062" y="1438017"/>
                  </a:lnTo>
                  <a:lnTo>
                    <a:pt x="4136" y="1394580"/>
                  </a:lnTo>
                  <a:lnTo>
                    <a:pt x="0" y="1348429"/>
                  </a:lnTo>
                  <a:lnTo>
                    <a:pt x="0" y="256749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440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925476" y="4967427"/>
            <a:ext cx="1091692" cy="596574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0160" marR="4064" algn="ctr">
              <a:spcBef>
                <a:spcPts val="80"/>
              </a:spcBef>
            </a:pPr>
            <a:r>
              <a:rPr sz="1280" b="1" spc="124" dirty="0">
                <a:latin typeface="Trebuchet MS"/>
                <a:cs typeface="Trebuchet MS"/>
              </a:rPr>
              <a:t>C</a:t>
            </a:r>
            <a:r>
              <a:rPr sz="1280" b="1" spc="140" dirty="0">
                <a:latin typeface="Trebuchet MS"/>
                <a:cs typeface="Trebuchet MS"/>
              </a:rPr>
              <a:t>O</a:t>
            </a:r>
            <a:r>
              <a:rPr sz="1280" b="1" spc="203" dirty="0">
                <a:latin typeface="Trebuchet MS"/>
                <a:cs typeface="Trebuchet MS"/>
              </a:rPr>
              <a:t>M</a:t>
            </a:r>
            <a:r>
              <a:rPr sz="1280" b="1" spc="68" dirty="0">
                <a:latin typeface="Trebuchet MS"/>
                <a:cs typeface="Trebuchet MS"/>
              </a:rPr>
              <a:t>U</a:t>
            </a:r>
            <a:r>
              <a:rPr sz="1280" b="1" spc="124" dirty="0">
                <a:latin typeface="Trebuchet MS"/>
                <a:cs typeface="Trebuchet MS"/>
              </a:rPr>
              <a:t>N</a:t>
            </a:r>
            <a:r>
              <a:rPr sz="1280" b="1" spc="60" dirty="0">
                <a:latin typeface="Trebuchet MS"/>
                <a:cs typeface="Trebuchet MS"/>
              </a:rPr>
              <a:t>I</a:t>
            </a:r>
            <a:r>
              <a:rPr sz="1280" b="1" spc="196" dirty="0">
                <a:latin typeface="Trebuchet MS"/>
                <a:cs typeface="Trebuchet MS"/>
              </a:rPr>
              <a:t>D</a:t>
            </a:r>
            <a:r>
              <a:rPr sz="1280" b="1" spc="124" dirty="0">
                <a:latin typeface="Trebuchet MS"/>
                <a:cs typeface="Trebuchet MS"/>
              </a:rPr>
              <a:t>AD  </a:t>
            </a:r>
            <a:r>
              <a:rPr sz="1280" b="1" spc="120" dirty="0">
                <a:latin typeface="Trebuchet MS"/>
                <a:cs typeface="Trebuchet MS"/>
              </a:rPr>
              <a:t>DE</a:t>
            </a:r>
            <a:endParaRPr sz="1280">
              <a:latin typeface="Trebuchet MS"/>
              <a:cs typeface="Trebuchet MS"/>
            </a:endParaRPr>
          </a:p>
          <a:p>
            <a:pPr marL="1016" algn="ctr">
              <a:lnSpc>
                <a:spcPts val="1516"/>
              </a:lnSpc>
            </a:pPr>
            <a:r>
              <a:rPr sz="1280" b="1" spc="112" dirty="0">
                <a:latin typeface="Trebuchet MS"/>
                <a:cs typeface="Trebuchet MS"/>
              </a:rPr>
              <a:t>IMPACTO</a:t>
            </a:r>
            <a:endParaRPr sz="1280">
              <a:latin typeface="Trebuchet MS"/>
              <a:cs typeface="Trebuchet MS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287647" y="4625166"/>
            <a:ext cx="1237488" cy="1291844"/>
            <a:chOff x="7859559" y="4638457"/>
            <a:chExt cx="1546860" cy="1614805"/>
          </a:xfrm>
        </p:grpSpPr>
        <p:sp>
          <p:nvSpPr>
            <p:cNvPr id="30" name="object 30"/>
            <p:cNvSpPr/>
            <p:nvPr/>
          </p:nvSpPr>
          <p:spPr>
            <a:xfrm>
              <a:off x="7864322" y="4643220"/>
              <a:ext cx="1537335" cy="1605280"/>
            </a:xfrm>
            <a:custGeom>
              <a:avLst/>
              <a:gdLst/>
              <a:ahLst/>
              <a:cxnLst/>
              <a:rect l="l" t="t" r="r" b="b"/>
              <a:pathLst>
                <a:path w="1537334" h="1605279">
                  <a:moveTo>
                    <a:pt x="1280678" y="0"/>
                  </a:moveTo>
                  <a:lnTo>
                    <a:pt x="256142" y="0"/>
                  </a:lnTo>
                  <a:lnTo>
                    <a:pt x="210100" y="4126"/>
                  </a:lnTo>
                  <a:lnTo>
                    <a:pt x="166765" y="16025"/>
                  </a:lnTo>
                  <a:lnTo>
                    <a:pt x="126862" y="34971"/>
                  </a:lnTo>
                  <a:lnTo>
                    <a:pt x="91112" y="60241"/>
                  </a:lnTo>
                  <a:lnTo>
                    <a:pt x="60241" y="91113"/>
                  </a:lnTo>
                  <a:lnTo>
                    <a:pt x="34970" y="126862"/>
                  </a:lnTo>
                  <a:lnTo>
                    <a:pt x="16024" y="166766"/>
                  </a:lnTo>
                  <a:lnTo>
                    <a:pt x="4126" y="210100"/>
                  </a:lnTo>
                  <a:lnTo>
                    <a:pt x="0" y="256142"/>
                  </a:lnTo>
                  <a:lnTo>
                    <a:pt x="0" y="1349037"/>
                  </a:lnTo>
                  <a:lnTo>
                    <a:pt x="4126" y="1395079"/>
                  </a:lnTo>
                  <a:lnTo>
                    <a:pt x="16024" y="1438413"/>
                  </a:lnTo>
                  <a:lnTo>
                    <a:pt x="34970" y="1478317"/>
                  </a:lnTo>
                  <a:lnTo>
                    <a:pt x="60241" y="1514066"/>
                  </a:lnTo>
                  <a:lnTo>
                    <a:pt x="91112" y="1544938"/>
                  </a:lnTo>
                  <a:lnTo>
                    <a:pt x="126862" y="1570208"/>
                  </a:lnTo>
                  <a:lnTo>
                    <a:pt x="166765" y="1589154"/>
                  </a:lnTo>
                  <a:lnTo>
                    <a:pt x="210100" y="1601052"/>
                  </a:lnTo>
                  <a:lnTo>
                    <a:pt x="256142" y="1605179"/>
                  </a:lnTo>
                  <a:lnTo>
                    <a:pt x="1280678" y="1605179"/>
                  </a:lnTo>
                  <a:lnTo>
                    <a:pt x="1326720" y="1601052"/>
                  </a:lnTo>
                  <a:lnTo>
                    <a:pt x="1370054" y="1589154"/>
                  </a:lnTo>
                  <a:lnTo>
                    <a:pt x="1409958" y="1570208"/>
                  </a:lnTo>
                  <a:lnTo>
                    <a:pt x="1445707" y="1544938"/>
                  </a:lnTo>
                  <a:lnTo>
                    <a:pt x="1476579" y="1514066"/>
                  </a:lnTo>
                  <a:lnTo>
                    <a:pt x="1501849" y="1478317"/>
                  </a:lnTo>
                  <a:lnTo>
                    <a:pt x="1520795" y="1438413"/>
                  </a:lnTo>
                  <a:lnTo>
                    <a:pt x="1532693" y="1395079"/>
                  </a:lnTo>
                  <a:lnTo>
                    <a:pt x="1536820" y="1349037"/>
                  </a:lnTo>
                  <a:lnTo>
                    <a:pt x="1536820" y="256142"/>
                  </a:lnTo>
                  <a:lnTo>
                    <a:pt x="1532693" y="210100"/>
                  </a:lnTo>
                  <a:lnTo>
                    <a:pt x="1520795" y="166766"/>
                  </a:lnTo>
                  <a:lnTo>
                    <a:pt x="1501849" y="126862"/>
                  </a:lnTo>
                  <a:lnTo>
                    <a:pt x="1476579" y="91113"/>
                  </a:lnTo>
                  <a:lnTo>
                    <a:pt x="1445707" y="60241"/>
                  </a:lnTo>
                  <a:lnTo>
                    <a:pt x="1409958" y="34971"/>
                  </a:lnTo>
                  <a:lnTo>
                    <a:pt x="1370054" y="16025"/>
                  </a:lnTo>
                  <a:lnTo>
                    <a:pt x="1326720" y="4126"/>
                  </a:lnTo>
                  <a:lnTo>
                    <a:pt x="1280678" y="0"/>
                  </a:lnTo>
                  <a:close/>
                </a:path>
              </a:pathLst>
            </a:custGeom>
            <a:solidFill>
              <a:srgbClr val="FF99CC"/>
            </a:solidFill>
          </p:spPr>
          <p:txBody>
            <a:bodyPr wrap="square" lIns="0" tIns="0" rIns="0" bIns="0" rtlCol="0"/>
            <a:lstStyle/>
            <a:p>
              <a:endParaRPr sz="1440"/>
            </a:p>
          </p:txBody>
        </p:sp>
        <p:sp>
          <p:nvSpPr>
            <p:cNvPr id="31" name="object 31"/>
            <p:cNvSpPr/>
            <p:nvPr/>
          </p:nvSpPr>
          <p:spPr>
            <a:xfrm>
              <a:off x="7864322" y="4643220"/>
              <a:ext cx="1537335" cy="1605280"/>
            </a:xfrm>
            <a:custGeom>
              <a:avLst/>
              <a:gdLst/>
              <a:ahLst/>
              <a:cxnLst/>
              <a:rect l="l" t="t" r="r" b="b"/>
              <a:pathLst>
                <a:path w="1537334" h="1605279">
                  <a:moveTo>
                    <a:pt x="0" y="256142"/>
                  </a:moveTo>
                  <a:lnTo>
                    <a:pt x="4126" y="210100"/>
                  </a:lnTo>
                  <a:lnTo>
                    <a:pt x="16024" y="166765"/>
                  </a:lnTo>
                  <a:lnTo>
                    <a:pt x="34970" y="126862"/>
                  </a:lnTo>
                  <a:lnTo>
                    <a:pt x="60241" y="91113"/>
                  </a:lnTo>
                  <a:lnTo>
                    <a:pt x="91113" y="60241"/>
                  </a:lnTo>
                  <a:lnTo>
                    <a:pt x="126862" y="34970"/>
                  </a:lnTo>
                  <a:lnTo>
                    <a:pt x="166766" y="16024"/>
                  </a:lnTo>
                  <a:lnTo>
                    <a:pt x="210100" y="4126"/>
                  </a:lnTo>
                  <a:lnTo>
                    <a:pt x="256142" y="0"/>
                  </a:lnTo>
                  <a:lnTo>
                    <a:pt x="1280679" y="0"/>
                  </a:lnTo>
                  <a:lnTo>
                    <a:pt x="1326720" y="4126"/>
                  </a:lnTo>
                  <a:lnTo>
                    <a:pt x="1370055" y="16024"/>
                  </a:lnTo>
                  <a:lnTo>
                    <a:pt x="1409958" y="34970"/>
                  </a:lnTo>
                  <a:lnTo>
                    <a:pt x="1445707" y="60241"/>
                  </a:lnTo>
                  <a:lnTo>
                    <a:pt x="1476579" y="91113"/>
                  </a:lnTo>
                  <a:lnTo>
                    <a:pt x="1501850" y="126862"/>
                  </a:lnTo>
                  <a:lnTo>
                    <a:pt x="1520796" y="166765"/>
                  </a:lnTo>
                  <a:lnTo>
                    <a:pt x="1532694" y="210100"/>
                  </a:lnTo>
                  <a:lnTo>
                    <a:pt x="1536821" y="256142"/>
                  </a:lnTo>
                  <a:lnTo>
                    <a:pt x="1536821" y="1349037"/>
                  </a:lnTo>
                  <a:lnTo>
                    <a:pt x="1532694" y="1395078"/>
                  </a:lnTo>
                  <a:lnTo>
                    <a:pt x="1520796" y="1438413"/>
                  </a:lnTo>
                  <a:lnTo>
                    <a:pt x="1501850" y="1478316"/>
                  </a:lnTo>
                  <a:lnTo>
                    <a:pt x="1476579" y="1514065"/>
                  </a:lnTo>
                  <a:lnTo>
                    <a:pt x="1445707" y="1544937"/>
                  </a:lnTo>
                  <a:lnTo>
                    <a:pt x="1409958" y="1570208"/>
                  </a:lnTo>
                  <a:lnTo>
                    <a:pt x="1370055" y="1589154"/>
                  </a:lnTo>
                  <a:lnTo>
                    <a:pt x="1326720" y="1601052"/>
                  </a:lnTo>
                  <a:lnTo>
                    <a:pt x="1280679" y="1605179"/>
                  </a:lnTo>
                  <a:lnTo>
                    <a:pt x="256142" y="1605179"/>
                  </a:lnTo>
                  <a:lnTo>
                    <a:pt x="210100" y="1601052"/>
                  </a:lnTo>
                  <a:lnTo>
                    <a:pt x="166766" y="1589154"/>
                  </a:lnTo>
                  <a:lnTo>
                    <a:pt x="126862" y="1570208"/>
                  </a:lnTo>
                  <a:lnTo>
                    <a:pt x="91113" y="1544937"/>
                  </a:lnTo>
                  <a:lnTo>
                    <a:pt x="60241" y="1514065"/>
                  </a:lnTo>
                  <a:lnTo>
                    <a:pt x="34970" y="1478316"/>
                  </a:lnTo>
                  <a:lnTo>
                    <a:pt x="16024" y="1438413"/>
                  </a:lnTo>
                  <a:lnTo>
                    <a:pt x="4126" y="1395078"/>
                  </a:lnTo>
                  <a:lnTo>
                    <a:pt x="0" y="1349037"/>
                  </a:lnTo>
                  <a:lnTo>
                    <a:pt x="0" y="256142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440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6333416" y="4967427"/>
            <a:ext cx="1091692" cy="596574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58724" marR="4064" indent="-449072">
              <a:spcBef>
                <a:spcPts val="80"/>
              </a:spcBef>
            </a:pPr>
            <a:r>
              <a:rPr sz="1280" b="1" spc="124" dirty="0">
                <a:latin typeface="Trebuchet MS"/>
                <a:cs typeface="Trebuchet MS"/>
              </a:rPr>
              <a:t>C</a:t>
            </a:r>
            <a:r>
              <a:rPr sz="1280" b="1" spc="140" dirty="0">
                <a:latin typeface="Trebuchet MS"/>
                <a:cs typeface="Trebuchet MS"/>
              </a:rPr>
              <a:t>O</a:t>
            </a:r>
            <a:r>
              <a:rPr sz="1280" b="1" spc="203" dirty="0">
                <a:latin typeface="Trebuchet MS"/>
                <a:cs typeface="Trebuchet MS"/>
              </a:rPr>
              <a:t>M</a:t>
            </a:r>
            <a:r>
              <a:rPr sz="1280" b="1" spc="68" dirty="0">
                <a:latin typeface="Trebuchet MS"/>
                <a:cs typeface="Trebuchet MS"/>
              </a:rPr>
              <a:t>U</a:t>
            </a:r>
            <a:r>
              <a:rPr sz="1280" b="1" spc="124" dirty="0">
                <a:latin typeface="Trebuchet MS"/>
                <a:cs typeface="Trebuchet MS"/>
              </a:rPr>
              <a:t>N</a:t>
            </a:r>
            <a:r>
              <a:rPr sz="1280" b="1" spc="60" dirty="0">
                <a:latin typeface="Trebuchet MS"/>
                <a:cs typeface="Trebuchet MS"/>
              </a:rPr>
              <a:t>I</a:t>
            </a:r>
            <a:r>
              <a:rPr sz="1280" b="1" spc="196" dirty="0">
                <a:latin typeface="Trebuchet MS"/>
                <a:cs typeface="Trebuchet MS"/>
              </a:rPr>
              <a:t>D</a:t>
            </a:r>
            <a:r>
              <a:rPr sz="1280" b="1" spc="124" dirty="0">
                <a:latin typeface="Trebuchet MS"/>
                <a:cs typeface="Trebuchet MS"/>
              </a:rPr>
              <a:t>AD  </a:t>
            </a:r>
            <a:r>
              <a:rPr sz="1280" b="1" spc="120" dirty="0">
                <a:latin typeface="Trebuchet MS"/>
                <a:cs typeface="Trebuchet MS"/>
              </a:rPr>
              <a:t>DE</a:t>
            </a:r>
            <a:endParaRPr sz="1280">
              <a:latin typeface="Trebuchet MS"/>
              <a:cs typeface="Trebuchet MS"/>
            </a:endParaRPr>
          </a:p>
          <a:p>
            <a:pPr marL="227584">
              <a:lnSpc>
                <a:spcPts val="1516"/>
              </a:lnSpc>
            </a:pPr>
            <a:r>
              <a:rPr sz="1280" b="1" spc="76" dirty="0">
                <a:latin typeface="Trebuchet MS"/>
                <a:cs typeface="Trebuchet MS"/>
              </a:rPr>
              <a:t>INTERES</a:t>
            </a:r>
            <a:endParaRPr sz="1280">
              <a:latin typeface="Trebuchet MS"/>
              <a:cs typeface="Trebuchet MS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7722988" y="4625166"/>
            <a:ext cx="1240028" cy="1291844"/>
            <a:chOff x="9653734" y="4638457"/>
            <a:chExt cx="1550035" cy="1614805"/>
          </a:xfrm>
        </p:grpSpPr>
        <p:sp>
          <p:nvSpPr>
            <p:cNvPr id="34" name="object 34"/>
            <p:cNvSpPr/>
            <p:nvPr/>
          </p:nvSpPr>
          <p:spPr>
            <a:xfrm>
              <a:off x="9658497" y="4643220"/>
              <a:ext cx="1540510" cy="1605280"/>
            </a:xfrm>
            <a:custGeom>
              <a:avLst/>
              <a:gdLst/>
              <a:ahLst/>
              <a:cxnLst/>
              <a:rect l="l" t="t" r="r" b="b"/>
              <a:pathLst>
                <a:path w="1540509" h="1605279">
                  <a:moveTo>
                    <a:pt x="1283721" y="0"/>
                  </a:moveTo>
                  <a:lnTo>
                    <a:pt x="256749" y="0"/>
                  </a:lnTo>
                  <a:lnTo>
                    <a:pt x="210598" y="4136"/>
                  </a:lnTo>
                  <a:lnTo>
                    <a:pt x="167161" y="16062"/>
                  </a:lnTo>
                  <a:lnTo>
                    <a:pt x="127162" y="35054"/>
                  </a:lnTo>
                  <a:lnTo>
                    <a:pt x="91328" y="60384"/>
                  </a:lnTo>
                  <a:lnTo>
                    <a:pt x="60384" y="91329"/>
                  </a:lnTo>
                  <a:lnTo>
                    <a:pt x="35053" y="127163"/>
                  </a:lnTo>
                  <a:lnTo>
                    <a:pt x="16062" y="167161"/>
                  </a:lnTo>
                  <a:lnTo>
                    <a:pt x="4136" y="210598"/>
                  </a:lnTo>
                  <a:lnTo>
                    <a:pt x="0" y="256749"/>
                  </a:lnTo>
                  <a:lnTo>
                    <a:pt x="0" y="1348429"/>
                  </a:lnTo>
                  <a:lnTo>
                    <a:pt x="4136" y="1394580"/>
                  </a:lnTo>
                  <a:lnTo>
                    <a:pt x="16062" y="1438018"/>
                  </a:lnTo>
                  <a:lnTo>
                    <a:pt x="35053" y="1478016"/>
                  </a:lnTo>
                  <a:lnTo>
                    <a:pt x="60384" y="1513850"/>
                  </a:lnTo>
                  <a:lnTo>
                    <a:pt x="91328" y="1544795"/>
                  </a:lnTo>
                  <a:lnTo>
                    <a:pt x="127162" y="1570125"/>
                  </a:lnTo>
                  <a:lnTo>
                    <a:pt x="167161" y="1589116"/>
                  </a:lnTo>
                  <a:lnTo>
                    <a:pt x="210598" y="1601042"/>
                  </a:lnTo>
                  <a:lnTo>
                    <a:pt x="256749" y="1605179"/>
                  </a:lnTo>
                  <a:lnTo>
                    <a:pt x="1283721" y="1605179"/>
                  </a:lnTo>
                  <a:lnTo>
                    <a:pt x="1329872" y="1601042"/>
                  </a:lnTo>
                  <a:lnTo>
                    <a:pt x="1373309" y="1589116"/>
                  </a:lnTo>
                  <a:lnTo>
                    <a:pt x="1413307" y="1570125"/>
                  </a:lnTo>
                  <a:lnTo>
                    <a:pt x="1449141" y="1544795"/>
                  </a:lnTo>
                  <a:lnTo>
                    <a:pt x="1480086" y="1513850"/>
                  </a:lnTo>
                  <a:lnTo>
                    <a:pt x="1505416" y="1478016"/>
                  </a:lnTo>
                  <a:lnTo>
                    <a:pt x="1524407" y="1438018"/>
                  </a:lnTo>
                  <a:lnTo>
                    <a:pt x="1536334" y="1394580"/>
                  </a:lnTo>
                  <a:lnTo>
                    <a:pt x="1540470" y="1348429"/>
                  </a:lnTo>
                  <a:lnTo>
                    <a:pt x="1540470" y="256749"/>
                  </a:lnTo>
                  <a:lnTo>
                    <a:pt x="1536334" y="210598"/>
                  </a:lnTo>
                  <a:lnTo>
                    <a:pt x="1524407" y="167161"/>
                  </a:lnTo>
                  <a:lnTo>
                    <a:pt x="1505416" y="127163"/>
                  </a:lnTo>
                  <a:lnTo>
                    <a:pt x="1480086" y="91329"/>
                  </a:lnTo>
                  <a:lnTo>
                    <a:pt x="1449141" y="60384"/>
                  </a:lnTo>
                  <a:lnTo>
                    <a:pt x="1413307" y="35054"/>
                  </a:lnTo>
                  <a:lnTo>
                    <a:pt x="1373309" y="16062"/>
                  </a:lnTo>
                  <a:lnTo>
                    <a:pt x="1329872" y="4136"/>
                  </a:lnTo>
                  <a:lnTo>
                    <a:pt x="1283721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 sz="1440"/>
            </a:p>
          </p:txBody>
        </p:sp>
        <p:sp>
          <p:nvSpPr>
            <p:cNvPr id="35" name="object 35"/>
            <p:cNvSpPr/>
            <p:nvPr/>
          </p:nvSpPr>
          <p:spPr>
            <a:xfrm>
              <a:off x="9658497" y="4643220"/>
              <a:ext cx="1540510" cy="1605280"/>
            </a:xfrm>
            <a:custGeom>
              <a:avLst/>
              <a:gdLst/>
              <a:ahLst/>
              <a:cxnLst/>
              <a:rect l="l" t="t" r="r" b="b"/>
              <a:pathLst>
                <a:path w="1540509" h="1605279">
                  <a:moveTo>
                    <a:pt x="0" y="256749"/>
                  </a:moveTo>
                  <a:lnTo>
                    <a:pt x="4136" y="210598"/>
                  </a:lnTo>
                  <a:lnTo>
                    <a:pt x="16062" y="167161"/>
                  </a:lnTo>
                  <a:lnTo>
                    <a:pt x="35053" y="127163"/>
                  </a:lnTo>
                  <a:lnTo>
                    <a:pt x="60384" y="91329"/>
                  </a:lnTo>
                  <a:lnTo>
                    <a:pt x="91329" y="60384"/>
                  </a:lnTo>
                  <a:lnTo>
                    <a:pt x="127163" y="35053"/>
                  </a:lnTo>
                  <a:lnTo>
                    <a:pt x="167161" y="16062"/>
                  </a:lnTo>
                  <a:lnTo>
                    <a:pt x="210598" y="4136"/>
                  </a:lnTo>
                  <a:lnTo>
                    <a:pt x="256749" y="0"/>
                  </a:lnTo>
                  <a:lnTo>
                    <a:pt x="1283721" y="0"/>
                  </a:lnTo>
                  <a:lnTo>
                    <a:pt x="1329872" y="4136"/>
                  </a:lnTo>
                  <a:lnTo>
                    <a:pt x="1373309" y="16062"/>
                  </a:lnTo>
                  <a:lnTo>
                    <a:pt x="1413307" y="35053"/>
                  </a:lnTo>
                  <a:lnTo>
                    <a:pt x="1449141" y="60384"/>
                  </a:lnTo>
                  <a:lnTo>
                    <a:pt x="1480086" y="91329"/>
                  </a:lnTo>
                  <a:lnTo>
                    <a:pt x="1505417" y="127163"/>
                  </a:lnTo>
                  <a:lnTo>
                    <a:pt x="1524408" y="167161"/>
                  </a:lnTo>
                  <a:lnTo>
                    <a:pt x="1536334" y="210598"/>
                  </a:lnTo>
                  <a:lnTo>
                    <a:pt x="1540471" y="256749"/>
                  </a:lnTo>
                  <a:lnTo>
                    <a:pt x="1540471" y="1348429"/>
                  </a:lnTo>
                  <a:lnTo>
                    <a:pt x="1536334" y="1394580"/>
                  </a:lnTo>
                  <a:lnTo>
                    <a:pt x="1524408" y="1438017"/>
                  </a:lnTo>
                  <a:lnTo>
                    <a:pt x="1505417" y="1478015"/>
                  </a:lnTo>
                  <a:lnTo>
                    <a:pt x="1480086" y="1513849"/>
                  </a:lnTo>
                  <a:lnTo>
                    <a:pt x="1449141" y="1544794"/>
                  </a:lnTo>
                  <a:lnTo>
                    <a:pt x="1413307" y="1570125"/>
                  </a:lnTo>
                  <a:lnTo>
                    <a:pt x="1373309" y="1589116"/>
                  </a:lnTo>
                  <a:lnTo>
                    <a:pt x="1329872" y="1601042"/>
                  </a:lnTo>
                  <a:lnTo>
                    <a:pt x="1283721" y="1605179"/>
                  </a:lnTo>
                  <a:lnTo>
                    <a:pt x="256749" y="1605179"/>
                  </a:lnTo>
                  <a:lnTo>
                    <a:pt x="210598" y="1601042"/>
                  </a:lnTo>
                  <a:lnTo>
                    <a:pt x="167161" y="1589116"/>
                  </a:lnTo>
                  <a:lnTo>
                    <a:pt x="127163" y="1570125"/>
                  </a:lnTo>
                  <a:lnTo>
                    <a:pt x="91329" y="1544794"/>
                  </a:lnTo>
                  <a:lnTo>
                    <a:pt x="60384" y="1513849"/>
                  </a:lnTo>
                  <a:lnTo>
                    <a:pt x="35053" y="1478015"/>
                  </a:lnTo>
                  <a:lnTo>
                    <a:pt x="16062" y="1438017"/>
                  </a:lnTo>
                  <a:lnTo>
                    <a:pt x="4136" y="1394580"/>
                  </a:lnTo>
                  <a:lnTo>
                    <a:pt x="0" y="1348429"/>
                  </a:lnTo>
                  <a:lnTo>
                    <a:pt x="0" y="256749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440"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7751069" y="5064963"/>
            <a:ext cx="1182624" cy="404213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0160" marR="4064" indent="44704">
              <a:spcBef>
                <a:spcPts val="80"/>
              </a:spcBef>
            </a:pPr>
            <a:r>
              <a:rPr sz="1280" b="1" spc="136" dirty="0">
                <a:latin typeface="Trebuchet MS"/>
                <a:cs typeface="Trebuchet MS"/>
              </a:rPr>
              <a:t>COMUNIDAD </a:t>
            </a:r>
            <a:r>
              <a:rPr sz="1280" b="1" spc="-376" dirty="0">
                <a:latin typeface="Trebuchet MS"/>
                <a:cs typeface="Trebuchet MS"/>
              </a:rPr>
              <a:t> </a:t>
            </a:r>
            <a:r>
              <a:rPr sz="1280" b="1" spc="104" dirty="0">
                <a:latin typeface="Trebuchet MS"/>
                <a:cs typeface="Trebuchet MS"/>
              </a:rPr>
              <a:t>C</a:t>
            </a:r>
            <a:r>
              <a:rPr sz="1280" b="1" spc="108" dirty="0">
                <a:latin typeface="Trebuchet MS"/>
                <a:cs typeface="Trebuchet MS"/>
              </a:rPr>
              <a:t>Y</a:t>
            </a:r>
            <a:r>
              <a:rPr sz="1280" b="1" spc="44" dirty="0">
                <a:latin typeface="Trebuchet MS"/>
                <a:cs typeface="Trebuchet MS"/>
              </a:rPr>
              <a:t>B</a:t>
            </a:r>
            <a:r>
              <a:rPr sz="1280" b="1" spc="40" dirty="0">
                <a:latin typeface="Trebuchet MS"/>
                <a:cs typeface="Trebuchet MS"/>
              </a:rPr>
              <a:t>E</a:t>
            </a:r>
            <a:r>
              <a:rPr sz="1280" b="1" spc="96" dirty="0">
                <a:latin typeface="Trebuchet MS"/>
                <a:cs typeface="Trebuchet MS"/>
              </a:rPr>
              <a:t>R</a:t>
            </a:r>
            <a:r>
              <a:rPr sz="1280" b="1" spc="124" dirty="0">
                <a:latin typeface="Trebuchet MS"/>
                <a:cs typeface="Trebuchet MS"/>
              </a:rPr>
              <a:t>N</a:t>
            </a:r>
            <a:r>
              <a:rPr sz="1280" b="1" spc="40" dirty="0">
                <a:latin typeface="Trebuchet MS"/>
                <a:cs typeface="Trebuchet MS"/>
              </a:rPr>
              <a:t>E</a:t>
            </a:r>
            <a:r>
              <a:rPr sz="1280" b="1" spc="96" dirty="0">
                <a:latin typeface="Trebuchet MS"/>
                <a:cs typeface="Trebuchet MS"/>
              </a:rPr>
              <a:t>T</a:t>
            </a:r>
            <a:r>
              <a:rPr sz="1280" b="1" spc="60" dirty="0">
                <a:latin typeface="Trebuchet MS"/>
                <a:cs typeface="Trebuchet MS"/>
              </a:rPr>
              <a:t>I</a:t>
            </a:r>
            <a:r>
              <a:rPr sz="1280" b="1" spc="124" dirty="0">
                <a:latin typeface="Trebuchet MS"/>
                <a:cs typeface="Trebuchet MS"/>
              </a:rPr>
              <a:t>CA</a:t>
            </a:r>
            <a:endParaRPr sz="128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773060" y="849062"/>
            <a:ext cx="7956804" cy="82278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0160">
              <a:spcBef>
                <a:spcPts val="80"/>
              </a:spcBef>
            </a:pPr>
            <a:r>
              <a:rPr sz="5280" b="0" spc="-12" dirty="0">
                <a:latin typeface="Calibri"/>
                <a:cs typeface="Calibri"/>
              </a:rPr>
              <a:t>TIPOLOGIAS</a:t>
            </a:r>
            <a:r>
              <a:rPr sz="5280" b="0" spc="-32" dirty="0">
                <a:latin typeface="Calibri"/>
                <a:cs typeface="Calibri"/>
              </a:rPr>
              <a:t> </a:t>
            </a:r>
            <a:r>
              <a:rPr sz="5280" b="0" dirty="0">
                <a:latin typeface="Calibri"/>
                <a:cs typeface="Calibri"/>
              </a:rPr>
              <a:t>DE</a:t>
            </a:r>
            <a:r>
              <a:rPr sz="5280" b="0" spc="-32" dirty="0">
                <a:latin typeface="Calibri"/>
                <a:cs typeface="Calibri"/>
              </a:rPr>
              <a:t> </a:t>
            </a:r>
            <a:r>
              <a:rPr sz="5280" b="0" spc="-16" dirty="0">
                <a:latin typeface="Calibri"/>
                <a:cs typeface="Calibri"/>
              </a:rPr>
              <a:t>COMUNIDAD</a:t>
            </a:r>
            <a:endParaRPr sz="528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753600" cy="74676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8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24000" y="6672264"/>
              <a:ext cx="647700" cy="1905"/>
            </a:xfrm>
            <a:custGeom>
              <a:avLst/>
              <a:gdLst/>
              <a:ahLst/>
              <a:cxnLst/>
              <a:rect l="l" t="t" r="r" b="b"/>
              <a:pathLst>
                <a:path w="647700" h="1904">
                  <a:moveTo>
                    <a:pt x="0" y="0"/>
                  </a:moveTo>
                  <a:lnTo>
                    <a:pt x="647700" y="1588"/>
                  </a:lnTo>
                </a:path>
              </a:pathLst>
            </a:custGeom>
            <a:ln w="9525">
              <a:solidFill>
                <a:srgbClr val="E3E2C7"/>
              </a:solidFill>
            </a:ln>
          </p:spPr>
          <p:txBody>
            <a:bodyPr wrap="square" lIns="0" tIns="0" rIns="0" bIns="0" rtlCol="0"/>
            <a:lstStyle/>
            <a:p>
              <a:endParaRPr sz="1440"/>
            </a:p>
          </p:txBody>
        </p:sp>
        <p:sp>
          <p:nvSpPr>
            <p:cNvPr id="5" name="object 5"/>
            <p:cNvSpPr/>
            <p:nvPr/>
          </p:nvSpPr>
          <p:spPr>
            <a:xfrm>
              <a:off x="1524000" y="6729414"/>
              <a:ext cx="647700" cy="1905"/>
            </a:xfrm>
            <a:custGeom>
              <a:avLst/>
              <a:gdLst/>
              <a:ahLst/>
              <a:cxnLst/>
              <a:rect l="l" t="t" r="r" b="b"/>
              <a:pathLst>
                <a:path w="647700" h="1904">
                  <a:moveTo>
                    <a:pt x="0" y="0"/>
                  </a:moveTo>
                  <a:lnTo>
                    <a:pt x="647700" y="1588"/>
                  </a:lnTo>
                </a:path>
              </a:pathLst>
            </a:custGeom>
            <a:ln w="38100">
              <a:solidFill>
                <a:srgbClr val="E3E2C7"/>
              </a:solidFill>
            </a:ln>
          </p:spPr>
          <p:txBody>
            <a:bodyPr wrap="square" lIns="0" tIns="0" rIns="0" bIns="0" rtlCol="0"/>
            <a:lstStyle/>
            <a:p>
              <a:endParaRPr sz="1440"/>
            </a:p>
          </p:txBody>
        </p:sp>
      </p:grpSp>
      <p:sp>
        <p:nvSpPr>
          <p:cNvPr id="6" name="object 6"/>
          <p:cNvSpPr/>
          <p:nvPr/>
        </p:nvSpPr>
        <p:spPr>
          <a:xfrm>
            <a:off x="1219200" y="6339842"/>
            <a:ext cx="518160" cy="1524"/>
          </a:xfrm>
          <a:custGeom>
            <a:avLst/>
            <a:gdLst/>
            <a:ahLst/>
            <a:cxnLst/>
            <a:rect l="l" t="t" r="r" b="b"/>
            <a:pathLst>
              <a:path w="647700" h="1904">
                <a:moveTo>
                  <a:pt x="0" y="0"/>
                </a:moveTo>
                <a:lnTo>
                  <a:pt x="647700" y="1588"/>
                </a:lnTo>
              </a:path>
            </a:pathLst>
          </a:custGeom>
          <a:ln w="19050">
            <a:solidFill>
              <a:srgbClr val="E3E2C7"/>
            </a:solidFill>
          </a:ln>
        </p:spPr>
        <p:txBody>
          <a:bodyPr wrap="square" lIns="0" tIns="0" rIns="0" bIns="0" rtlCol="0"/>
          <a:lstStyle/>
          <a:p>
            <a:endParaRPr sz="1440"/>
          </a:p>
        </p:txBody>
      </p:sp>
      <p:sp>
        <p:nvSpPr>
          <p:cNvPr id="7" name="object 7"/>
          <p:cNvSpPr/>
          <p:nvPr/>
        </p:nvSpPr>
        <p:spPr>
          <a:xfrm>
            <a:off x="1219200" y="6137912"/>
            <a:ext cx="518160" cy="1524"/>
          </a:xfrm>
          <a:custGeom>
            <a:avLst/>
            <a:gdLst/>
            <a:ahLst/>
            <a:cxnLst/>
            <a:rect l="l" t="t" r="r" b="b"/>
            <a:pathLst>
              <a:path w="647700" h="1904">
                <a:moveTo>
                  <a:pt x="0" y="0"/>
                </a:moveTo>
                <a:lnTo>
                  <a:pt x="647700" y="1588"/>
                </a:lnTo>
              </a:path>
            </a:pathLst>
          </a:custGeom>
          <a:ln w="28575">
            <a:solidFill>
              <a:srgbClr val="E3E2C7"/>
            </a:solidFill>
          </a:ln>
        </p:spPr>
        <p:txBody>
          <a:bodyPr wrap="square" lIns="0" tIns="0" rIns="0" bIns="0" rtlCol="0"/>
          <a:lstStyle/>
          <a:p>
            <a:endParaRPr sz="1440"/>
          </a:p>
        </p:txBody>
      </p:sp>
      <p:sp>
        <p:nvSpPr>
          <p:cNvPr id="8" name="object 8"/>
          <p:cNvSpPr/>
          <p:nvPr/>
        </p:nvSpPr>
        <p:spPr>
          <a:xfrm>
            <a:off x="1219200" y="6076952"/>
            <a:ext cx="518160" cy="1524"/>
          </a:xfrm>
          <a:custGeom>
            <a:avLst/>
            <a:gdLst/>
            <a:ahLst/>
            <a:cxnLst/>
            <a:rect l="l" t="t" r="r" b="b"/>
            <a:pathLst>
              <a:path w="647700" h="1904">
                <a:moveTo>
                  <a:pt x="0" y="0"/>
                </a:moveTo>
                <a:lnTo>
                  <a:pt x="647700" y="1588"/>
                </a:lnTo>
              </a:path>
            </a:pathLst>
          </a:custGeom>
          <a:ln w="12700">
            <a:solidFill>
              <a:srgbClr val="E3E2C7"/>
            </a:solidFill>
          </a:ln>
        </p:spPr>
        <p:txBody>
          <a:bodyPr wrap="square" lIns="0" tIns="0" rIns="0" bIns="0" rtlCol="0"/>
          <a:lstStyle/>
          <a:p>
            <a:endParaRPr sz="1440"/>
          </a:p>
        </p:txBody>
      </p:sp>
      <p:sp>
        <p:nvSpPr>
          <p:cNvPr id="9" name="object 9"/>
          <p:cNvSpPr/>
          <p:nvPr/>
        </p:nvSpPr>
        <p:spPr>
          <a:xfrm>
            <a:off x="1219200" y="6195062"/>
            <a:ext cx="518160" cy="1524"/>
          </a:xfrm>
          <a:custGeom>
            <a:avLst/>
            <a:gdLst/>
            <a:ahLst/>
            <a:cxnLst/>
            <a:rect l="l" t="t" r="r" b="b"/>
            <a:pathLst>
              <a:path w="647700" h="1904">
                <a:moveTo>
                  <a:pt x="0" y="0"/>
                </a:moveTo>
                <a:lnTo>
                  <a:pt x="647700" y="1588"/>
                </a:lnTo>
              </a:path>
            </a:pathLst>
          </a:custGeom>
          <a:ln w="19050">
            <a:solidFill>
              <a:srgbClr val="E3E2C7"/>
            </a:solidFill>
          </a:ln>
        </p:spPr>
        <p:txBody>
          <a:bodyPr wrap="square" lIns="0" tIns="0" rIns="0" bIns="0" rtlCol="0"/>
          <a:lstStyle/>
          <a:p>
            <a:endParaRPr sz="1440"/>
          </a:p>
        </p:txBody>
      </p:sp>
      <p:grpSp>
        <p:nvGrpSpPr>
          <p:cNvPr id="10" name="object 10"/>
          <p:cNvGrpSpPr/>
          <p:nvPr/>
        </p:nvGrpSpPr>
        <p:grpSpPr>
          <a:xfrm>
            <a:off x="1203960" y="5520691"/>
            <a:ext cx="548640" cy="54864"/>
            <a:chOff x="1504950" y="5757864"/>
            <a:chExt cx="685800" cy="68580"/>
          </a:xfrm>
        </p:grpSpPr>
        <p:sp>
          <p:nvSpPr>
            <p:cNvPr id="11" name="object 11"/>
            <p:cNvSpPr/>
            <p:nvPr/>
          </p:nvSpPr>
          <p:spPr>
            <a:xfrm>
              <a:off x="1524000" y="5819776"/>
              <a:ext cx="647700" cy="1905"/>
            </a:xfrm>
            <a:custGeom>
              <a:avLst/>
              <a:gdLst/>
              <a:ahLst/>
              <a:cxnLst/>
              <a:rect l="l" t="t" r="r" b="b"/>
              <a:pathLst>
                <a:path w="647700" h="1904">
                  <a:moveTo>
                    <a:pt x="0" y="0"/>
                  </a:moveTo>
                  <a:lnTo>
                    <a:pt x="647700" y="1588"/>
                  </a:lnTo>
                </a:path>
              </a:pathLst>
            </a:custGeom>
            <a:ln w="9525">
              <a:solidFill>
                <a:srgbClr val="E3E2C7"/>
              </a:solidFill>
            </a:ln>
          </p:spPr>
          <p:txBody>
            <a:bodyPr wrap="square" lIns="0" tIns="0" rIns="0" bIns="0" rtlCol="0"/>
            <a:lstStyle/>
            <a:p>
              <a:endParaRPr sz="144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524000" y="5776914"/>
              <a:ext cx="647700" cy="1905"/>
            </a:xfrm>
            <a:custGeom>
              <a:avLst/>
              <a:gdLst/>
              <a:ahLst/>
              <a:cxnLst/>
              <a:rect l="l" t="t" r="r" b="b"/>
              <a:pathLst>
                <a:path w="647700" h="1904">
                  <a:moveTo>
                    <a:pt x="0" y="0"/>
                  </a:moveTo>
                  <a:lnTo>
                    <a:pt x="647700" y="1588"/>
                  </a:lnTo>
                </a:path>
              </a:pathLst>
            </a:custGeom>
            <a:ln w="38100">
              <a:solidFill>
                <a:srgbClr val="E3E2C7"/>
              </a:solidFill>
            </a:ln>
          </p:spPr>
          <p:txBody>
            <a:bodyPr wrap="square" lIns="0" tIns="0" rIns="0" bIns="0" rtlCol="0"/>
            <a:lstStyle/>
            <a:p>
              <a:endParaRPr sz="1440"/>
            </a:p>
          </p:txBody>
        </p:sp>
      </p:grpSp>
      <p:sp>
        <p:nvSpPr>
          <p:cNvPr id="13" name="object 13"/>
          <p:cNvSpPr/>
          <p:nvPr/>
        </p:nvSpPr>
        <p:spPr>
          <a:xfrm>
            <a:off x="1219200" y="6019801"/>
            <a:ext cx="518160" cy="1524"/>
          </a:xfrm>
          <a:custGeom>
            <a:avLst/>
            <a:gdLst/>
            <a:ahLst/>
            <a:cxnLst/>
            <a:rect l="l" t="t" r="r" b="b"/>
            <a:pathLst>
              <a:path w="647700" h="1904">
                <a:moveTo>
                  <a:pt x="0" y="0"/>
                </a:moveTo>
                <a:lnTo>
                  <a:pt x="647700" y="1588"/>
                </a:lnTo>
              </a:path>
            </a:pathLst>
          </a:custGeom>
          <a:ln w="19050">
            <a:solidFill>
              <a:srgbClr val="E3E2C7"/>
            </a:solidFill>
          </a:ln>
        </p:spPr>
        <p:txBody>
          <a:bodyPr wrap="square" lIns="0" tIns="0" rIns="0" bIns="0" rtlCol="0"/>
          <a:lstStyle/>
          <a:p>
            <a:endParaRPr sz="1440"/>
          </a:p>
        </p:txBody>
      </p:sp>
      <p:sp>
        <p:nvSpPr>
          <p:cNvPr id="14" name="object 14"/>
          <p:cNvSpPr/>
          <p:nvPr/>
        </p:nvSpPr>
        <p:spPr>
          <a:xfrm>
            <a:off x="1219200" y="5859781"/>
            <a:ext cx="518160" cy="1524"/>
          </a:xfrm>
          <a:custGeom>
            <a:avLst/>
            <a:gdLst/>
            <a:ahLst/>
            <a:cxnLst/>
            <a:rect l="l" t="t" r="r" b="b"/>
            <a:pathLst>
              <a:path w="647700" h="1904">
                <a:moveTo>
                  <a:pt x="0" y="0"/>
                </a:moveTo>
                <a:lnTo>
                  <a:pt x="647700" y="1588"/>
                </a:lnTo>
              </a:path>
            </a:pathLst>
          </a:custGeom>
          <a:ln w="28575">
            <a:solidFill>
              <a:srgbClr val="E3E2C7"/>
            </a:solidFill>
          </a:ln>
        </p:spPr>
        <p:txBody>
          <a:bodyPr wrap="square" lIns="0" tIns="0" rIns="0" bIns="0" rtlCol="0"/>
          <a:lstStyle/>
          <a:p>
            <a:endParaRPr sz="1440"/>
          </a:p>
        </p:txBody>
      </p:sp>
      <p:sp>
        <p:nvSpPr>
          <p:cNvPr id="15" name="object 15"/>
          <p:cNvSpPr/>
          <p:nvPr/>
        </p:nvSpPr>
        <p:spPr>
          <a:xfrm>
            <a:off x="1219200" y="5756912"/>
            <a:ext cx="518160" cy="1524"/>
          </a:xfrm>
          <a:custGeom>
            <a:avLst/>
            <a:gdLst/>
            <a:ahLst/>
            <a:cxnLst/>
            <a:rect l="l" t="t" r="r" b="b"/>
            <a:pathLst>
              <a:path w="647700" h="1904">
                <a:moveTo>
                  <a:pt x="0" y="0"/>
                </a:moveTo>
                <a:lnTo>
                  <a:pt x="647700" y="1588"/>
                </a:lnTo>
              </a:path>
            </a:pathLst>
          </a:custGeom>
          <a:ln w="12700">
            <a:solidFill>
              <a:srgbClr val="E3E2C7"/>
            </a:solidFill>
          </a:ln>
        </p:spPr>
        <p:txBody>
          <a:bodyPr wrap="square" lIns="0" tIns="0" rIns="0" bIns="0" rtlCol="0"/>
          <a:lstStyle/>
          <a:p>
            <a:endParaRPr sz="1440"/>
          </a:p>
        </p:txBody>
      </p:sp>
      <p:sp>
        <p:nvSpPr>
          <p:cNvPr id="16" name="object 16"/>
          <p:cNvSpPr/>
          <p:nvPr/>
        </p:nvSpPr>
        <p:spPr>
          <a:xfrm>
            <a:off x="1219200" y="5993132"/>
            <a:ext cx="518160" cy="1524"/>
          </a:xfrm>
          <a:custGeom>
            <a:avLst/>
            <a:gdLst/>
            <a:ahLst/>
            <a:cxnLst/>
            <a:rect l="l" t="t" r="r" b="b"/>
            <a:pathLst>
              <a:path w="647700" h="1904">
                <a:moveTo>
                  <a:pt x="0" y="0"/>
                </a:moveTo>
                <a:lnTo>
                  <a:pt x="647700" y="1588"/>
                </a:lnTo>
              </a:path>
            </a:pathLst>
          </a:custGeom>
          <a:ln w="9525">
            <a:solidFill>
              <a:srgbClr val="E3E2C7"/>
            </a:solidFill>
          </a:ln>
        </p:spPr>
        <p:txBody>
          <a:bodyPr wrap="square" lIns="0" tIns="0" rIns="0" bIns="0" rtlCol="0"/>
          <a:lstStyle/>
          <a:p>
            <a:endParaRPr sz="1440"/>
          </a:p>
        </p:txBody>
      </p:sp>
      <p:sp>
        <p:nvSpPr>
          <p:cNvPr id="17" name="object 17"/>
          <p:cNvSpPr/>
          <p:nvPr/>
        </p:nvSpPr>
        <p:spPr>
          <a:xfrm>
            <a:off x="1219200" y="5596892"/>
            <a:ext cx="518160" cy="1524"/>
          </a:xfrm>
          <a:custGeom>
            <a:avLst/>
            <a:gdLst/>
            <a:ahLst/>
            <a:cxnLst/>
            <a:rect l="l" t="t" r="r" b="b"/>
            <a:pathLst>
              <a:path w="647700" h="1904">
                <a:moveTo>
                  <a:pt x="0" y="0"/>
                </a:moveTo>
                <a:lnTo>
                  <a:pt x="647700" y="1588"/>
                </a:lnTo>
              </a:path>
            </a:pathLst>
          </a:custGeom>
          <a:ln w="12700">
            <a:solidFill>
              <a:srgbClr val="E3E2C7"/>
            </a:solidFill>
          </a:ln>
        </p:spPr>
        <p:txBody>
          <a:bodyPr wrap="square" lIns="0" tIns="0" rIns="0" bIns="0" rtlCol="0"/>
          <a:lstStyle/>
          <a:p>
            <a:endParaRPr sz="1440"/>
          </a:p>
        </p:txBody>
      </p:sp>
      <p:sp>
        <p:nvSpPr>
          <p:cNvPr id="18" name="object 18"/>
          <p:cNvSpPr/>
          <p:nvPr/>
        </p:nvSpPr>
        <p:spPr>
          <a:xfrm>
            <a:off x="1219200" y="5665472"/>
            <a:ext cx="518160" cy="1524"/>
          </a:xfrm>
          <a:custGeom>
            <a:avLst/>
            <a:gdLst/>
            <a:ahLst/>
            <a:cxnLst/>
            <a:rect l="l" t="t" r="r" b="b"/>
            <a:pathLst>
              <a:path w="647700" h="1904">
                <a:moveTo>
                  <a:pt x="0" y="0"/>
                </a:moveTo>
                <a:lnTo>
                  <a:pt x="647700" y="1588"/>
                </a:lnTo>
              </a:path>
            </a:pathLst>
          </a:custGeom>
          <a:ln w="12700">
            <a:solidFill>
              <a:srgbClr val="E3E2C7"/>
            </a:solidFill>
          </a:ln>
        </p:spPr>
        <p:txBody>
          <a:bodyPr wrap="square" lIns="0" tIns="0" rIns="0" bIns="0" rtlCol="0"/>
          <a:lstStyle/>
          <a:p>
            <a:endParaRPr sz="1440"/>
          </a:p>
        </p:txBody>
      </p:sp>
      <p:grpSp>
        <p:nvGrpSpPr>
          <p:cNvPr id="19" name="object 19"/>
          <p:cNvGrpSpPr/>
          <p:nvPr/>
        </p:nvGrpSpPr>
        <p:grpSpPr>
          <a:xfrm>
            <a:off x="1211580" y="5886451"/>
            <a:ext cx="533400" cy="39624"/>
            <a:chOff x="1514475" y="6215064"/>
            <a:chExt cx="666750" cy="49530"/>
          </a:xfrm>
        </p:grpSpPr>
        <p:sp>
          <p:nvSpPr>
            <p:cNvPr id="20" name="object 20"/>
            <p:cNvSpPr/>
            <p:nvPr/>
          </p:nvSpPr>
          <p:spPr>
            <a:xfrm>
              <a:off x="1524000" y="6253164"/>
              <a:ext cx="647700" cy="1905"/>
            </a:xfrm>
            <a:custGeom>
              <a:avLst/>
              <a:gdLst/>
              <a:ahLst/>
              <a:cxnLst/>
              <a:rect l="l" t="t" r="r" b="b"/>
              <a:pathLst>
                <a:path w="647700" h="1904">
                  <a:moveTo>
                    <a:pt x="0" y="0"/>
                  </a:moveTo>
                  <a:lnTo>
                    <a:pt x="647700" y="1588"/>
                  </a:lnTo>
                </a:path>
              </a:pathLst>
            </a:custGeom>
            <a:ln w="19050">
              <a:solidFill>
                <a:srgbClr val="E3E2C7"/>
              </a:solidFill>
            </a:ln>
          </p:spPr>
          <p:txBody>
            <a:bodyPr wrap="square" lIns="0" tIns="0" rIns="0" bIns="0" rtlCol="0"/>
            <a:lstStyle/>
            <a:p>
              <a:endParaRPr sz="1440"/>
            </a:p>
          </p:txBody>
        </p:sp>
        <p:sp>
          <p:nvSpPr>
            <p:cNvPr id="21" name="object 21"/>
            <p:cNvSpPr/>
            <p:nvPr/>
          </p:nvSpPr>
          <p:spPr>
            <a:xfrm>
              <a:off x="1524000" y="6219826"/>
              <a:ext cx="647700" cy="1905"/>
            </a:xfrm>
            <a:custGeom>
              <a:avLst/>
              <a:gdLst/>
              <a:ahLst/>
              <a:cxnLst/>
              <a:rect l="l" t="t" r="r" b="b"/>
              <a:pathLst>
                <a:path w="647700" h="1904">
                  <a:moveTo>
                    <a:pt x="0" y="0"/>
                  </a:moveTo>
                  <a:lnTo>
                    <a:pt x="647700" y="1588"/>
                  </a:lnTo>
                </a:path>
              </a:pathLst>
            </a:custGeom>
            <a:ln w="9525">
              <a:solidFill>
                <a:srgbClr val="E3E2C7"/>
              </a:solidFill>
            </a:ln>
          </p:spPr>
          <p:txBody>
            <a:bodyPr wrap="square" lIns="0" tIns="0" rIns="0" bIns="0" rtlCol="0"/>
            <a:lstStyle/>
            <a:p>
              <a:endParaRPr sz="1440"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1203960" y="5368290"/>
            <a:ext cx="548640" cy="100584"/>
            <a:chOff x="1504950" y="5567363"/>
            <a:chExt cx="685800" cy="125730"/>
          </a:xfrm>
        </p:grpSpPr>
        <p:sp>
          <p:nvSpPr>
            <p:cNvPr id="23" name="object 23"/>
            <p:cNvSpPr/>
            <p:nvPr/>
          </p:nvSpPr>
          <p:spPr>
            <a:xfrm>
              <a:off x="1524000" y="5572126"/>
              <a:ext cx="647700" cy="1905"/>
            </a:xfrm>
            <a:custGeom>
              <a:avLst/>
              <a:gdLst/>
              <a:ahLst/>
              <a:cxnLst/>
              <a:rect l="l" t="t" r="r" b="b"/>
              <a:pathLst>
                <a:path w="647700" h="1904">
                  <a:moveTo>
                    <a:pt x="0" y="0"/>
                  </a:moveTo>
                  <a:lnTo>
                    <a:pt x="647700" y="1588"/>
                  </a:lnTo>
                </a:path>
              </a:pathLst>
            </a:custGeom>
            <a:ln w="9525">
              <a:solidFill>
                <a:srgbClr val="E3E2C7"/>
              </a:solidFill>
            </a:ln>
          </p:spPr>
          <p:txBody>
            <a:bodyPr wrap="square" lIns="0" tIns="0" rIns="0" bIns="0" rtlCol="0"/>
            <a:lstStyle/>
            <a:p>
              <a:endParaRPr sz="1440"/>
            </a:p>
          </p:txBody>
        </p:sp>
        <p:sp>
          <p:nvSpPr>
            <p:cNvPr id="24" name="object 24"/>
            <p:cNvSpPr/>
            <p:nvPr/>
          </p:nvSpPr>
          <p:spPr>
            <a:xfrm>
              <a:off x="1524000" y="5629276"/>
              <a:ext cx="647700" cy="1905"/>
            </a:xfrm>
            <a:custGeom>
              <a:avLst/>
              <a:gdLst/>
              <a:ahLst/>
              <a:cxnLst/>
              <a:rect l="l" t="t" r="r" b="b"/>
              <a:pathLst>
                <a:path w="647700" h="1904">
                  <a:moveTo>
                    <a:pt x="0" y="0"/>
                  </a:moveTo>
                  <a:lnTo>
                    <a:pt x="647700" y="1588"/>
                  </a:lnTo>
                </a:path>
              </a:pathLst>
            </a:custGeom>
            <a:ln w="38100">
              <a:solidFill>
                <a:srgbClr val="E3E2C7"/>
              </a:solidFill>
            </a:ln>
          </p:spPr>
          <p:txBody>
            <a:bodyPr wrap="square" lIns="0" tIns="0" rIns="0" bIns="0" rtlCol="0"/>
            <a:lstStyle/>
            <a:p>
              <a:endParaRPr sz="1440"/>
            </a:p>
          </p:txBody>
        </p:sp>
        <p:sp>
          <p:nvSpPr>
            <p:cNvPr id="25" name="object 25"/>
            <p:cNvSpPr/>
            <p:nvPr/>
          </p:nvSpPr>
          <p:spPr>
            <a:xfrm>
              <a:off x="1524000" y="5681663"/>
              <a:ext cx="647700" cy="1905"/>
            </a:xfrm>
            <a:custGeom>
              <a:avLst/>
              <a:gdLst/>
              <a:ahLst/>
              <a:cxnLst/>
              <a:rect l="l" t="t" r="r" b="b"/>
              <a:pathLst>
                <a:path w="647700" h="1904">
                  <a:moveTo>
                    <a:pt x="0" y="0"/>
                  </a:moveTo>
                  <a:lnTo>
                    <a:pt x="647700" y="1588"/>
                  </a:lnTo>
                </a:path>
              </a:pathLst>
            </a:custGeom>
            <a:ln w="19050">
              <a:solidFill>
                <a:srgbClr val="E3E2C7"/>
              </a:solidFill>
            </a:ln>
          </p:spPr>
          <p:txBody>
            <a:bodyPr wrap="square" lIns="0" tIns="0" rIns="0" bIns="0" rtlCol="0"/>
            <a:lstStyle/>
            <a:p>
              <a:endParaRPr sz="1440"/>
            </a:p>
          </p:txBody>
        </p:sp>
      </p:grpSp>
      <p:sp>
        <p:nvSpPr>
          <p:cNvPr id="26" name="object 26"/>
          <p:cNvSpPr/>
          <p:nvPr/>
        </p:nvSpPr>
        <p:spPr>
          <a:xfrm>
            <a:off x="1219200" y="5257801"/>
            <a:ext cx="518160" cy="1524"/>
          </a:xfrm>
          <a:custGeom>
            <a:avLst/>
            <a:gdLst/>
            <a:ahLst/>
            <a:cxnLst/>
            <a:rect l="l" t="t" r="r" b="b"/>
            <a:pathLst>
              <a:path w="647700" h="1904">
                <a:moveTo>
                  <a:pt x="0" y="0"/>
                </a:moveTo>
                <a:lnTo>
                  <a:pt x="647700" y="1588"/>
                </a:lnTo>
              </a:path>
            </a:pathLst>
          </a:custGeom>
          <a:ln w="28575">
            <a:solidFill>
              <a:srgbClr val="E3E2C7"/>
            </a:solidFill>
          </a:ln>
        </p:spPr>
        <p:txBody>
          <a:bodyPr wrap="square" lIns="0" tIns="0" rIns="0" bIns="0" rtlCol="0"/>
          <a:lstStyle/>
          <a:p>
            <a:endParaRPr sz="1440"/>
          </a:p>
        </p:txBody>
      </p:sp>
      <p:sp>
        <p:nvSpPr>
          <p:cNvPr id="27" name="object 27"/>
          <p:cNvSpPr/>
          <p:nvPr/>
        </p:nvSpPr>
        <p:spPr>
          <a:xfrm>
            <a:off x="1219200" y="5196841"/>
            <a:ext cx="518160" cy="1524"/>
          </a:xfrm>
          <a:custGeom>
            <a:avLst/>
            <a:gdLst/>
            <a:ahLst/>
            <a:cxnLst/>
            <a:rect l="l" t="t" r="r" b="b"/>
            <a:pathLst>
              <a:path w="647700" h="1904">
                <a:moveTo>
                  <a:pt x="0" y="0"/>
                </a:moveTo>
                <a:lnTo>
                  <a:pt x="647700" y="1588"/>
                </a:lnTo>
              </a:path>
            </a:pathLst>
          </a:custGeom>
          <a:ln w="12700">
            <a:solidFill>
              <a:srgbClr val="E3E2C7"/>
            </a:solidFill>
          </a:ln>
        </p:spPr>
        <p:txBody>
          <a:bodyPr wrap="square" lIns="0" tIns="0" rIns="0" bIns="0" rtlCol="0"/>
          <a:lstStyle/>
          <a:p>
            <a:endParaRPr sz="1440"/>
          </a:p>
        </p:txBody>
      </p:sp>
      <p:sp>
        <p:nvSpPr>
          <p:cNvPr id="28" name="object 28"/>
          <p:cNvSpPr/>
          <p:nvPr/>
        </p:nvSpPr>
        <p:spPr>
          <a:xfrm>
            <a:off x="1219200" y="5314951"/>
            <a:ext cx="518160" cy="1524"/>
          </a:xfrm>
          <a:custGeom>
            <a:avLst/>
            <a:gdLst/>
            <a:ahLst/>
            <a:cxnLst/>
            <a:rect l="l" t="t" r="r" b="b"/>
            <a:pathLst>
              <a:path w="647700" h="1904">
                <a:moveTo>
                  <a:pt x="0" y="0"/>
                </a:moveTo>
                <a:lnTo>
                  <a:pt x="647700" y="1588"/>
                </a:lnTo>
              </a:path>
            </a:pathLst>
          </a:custGeom>
          <a:ln w="19050">
            <a:solidFill>
              <a:srgbClr val="E3E2C7"/>
            </a:solidFill>
          </a:ln>
        </p:spPr>
        <p:txBody>
          <a:bodyPr wrap="square" lIns="0" tIns="0" rIns="0" bIns="0" rtlCol="0"/>
          <a:lstStyle/>
          <a:p>
            <a:endParaRPr sz="1440"/>
          </a:p>
        </p:txBody>
      </p:sp>
      <p:grpSp>
        <p:nvGrpSpPr>
          <p:cNvPr id="29" name="object 29"/>
          <p:cNvGrpSpPr/>
          <p:nvPr/>
        </p:nvGrpSpPr>
        <p:grpSpPr>
          <a:xfrm>
            <a:off x="1203960" y="4640581"/>
            <a:ext cx="548640" cy="54864"/>
            <a:chOff x="1504950" y="4657726"/>
            <a:chExt cx="685800" cy="68580"/>
          </a:xfrm>
        </p:grpSpPr>
        <p:sp>
          <p:nvSpPr>
            <p:cNvPr id="30" name="object 30"/>
            <p:cNvSpPr/>
            <p:nvPr/>
          </p:nvSpPr>
          <p:spPr>
            <a:xfrm>
              <a:off x="1524000" y="4719638"/>
              <a:ext cx="647700" cy="1905"/>
            </a:xfrm>
            <a:custGeom>
              <a:avLst/>
              <a:gdLst/>
              <a:ahLst/>
              <a:cxnLst/>
              <a:rect l="l" t="t" r="r" b="b"/>
              <a:pathLst>
                <a:path w="647700" h="1904">
                  <a:moveTo>
                    <a:pt x="0" y="0"/>
                  </a:moveTo>
                  <a:lnTo>
                    <a:pt x="647700" y="1588"/>
                  </a:lnTo>
                </a:path>
              </a:pathLst>
            </a:custGeom>
            <a:ln w="9525">
              <a:solidFill>
                <a:srgbClr val="E3E2C7"/>
              </a:solidFill>
            </a:ln>
          </p:spPr>
          <p:txBody>
            <a:bodyPr wrap="square" lIns="0" tIns="0" rIns="0" bIns="0" rtlCol="0"/>
            <a:lstStyle/>
            <a:p>
              <a:endParaRPr sz="1440"/>
            </a:p>
          </p:txBody>
        </p:sp>
        <p:sp>
          <p:nvSpPr>
            <p:cNvPr id="31" name="object 31"/>
            <p:cNvSpPr/>
            <p:nvPr/>
          </p:nvSpPr>
          <p:spPr>
            <a:xfrm>
              <a:off x="1524000" y="4676776"/>
              <a:ext cx="647700" cy="1905"/>
            </a:xfrm>
            <a:custGeom>
              <a:avLst/>
              <a:gdLst/>
              <a:ahLst/>
              <a:cxnLst/>
              <a:rect l="l" t="t" r="r" b="b"/>
              <a:pathLst>
                <a:path w="647700" h="1904">
                  <a:moveTo>
                    <a:pt x="0" y="0"/>
                  </a:moveTo>
                  <a:lnTo>
                    <a:pt x="647700" y="1588"/>
                  </a:lnTo>
                </a:path>
              </a:pathLst>
            </a:custGeom>
            <a:ln w="38100">
              <a:solidFill>
                <a:srgbClr val="E3E2C7"/>
              </a:solidFill>
            </a:ln>
          </p:spPr>
          <p:txBody>
            <a:bodyPr wrap="square" lIns="0" tIns="0" rIns="0" bIns="0" rtlCol="0"/>
            <a:lstStyle/>
            <a:p>
              <a:endParaRPr sz="1440"/>
            </a:p>
          </p:txBody>
        </p:sp>
      </p:grpSp>
      <p:sp>
        <p:nvSpPr>
          <p:cNvPr id="32" name="object 32"/>
          <p:cNvSpPr/>
          <p:nvPr/>
        </p:nvSpPr>
        <p:spPr>
          <a:xfrm>
            <a:off x="1219200" y="5139691"/>
            <a:ext cx="518160" cy="1524"/>
          </a:xfrm>
          <a:custGeom>
            <a:avLst/>
            <a:gdLst/>
            <a:ahLst/>
            <a:cxnLst/>
            <a:rect l="l" t="t" r="r" b="b"/>
            <a:pathLst>
              <a:path w="647700" h="1904">
                <a:moveTo>
                  <a:pt x="0" y="0"/>
                </a:moveTo>
                <a:lnTo>
                  <a:pt x="647700" y="1588"/>
                </a:lnTo>
              </a:path>
            </a:pathLst>
          </a:custGeom>
          <a:ln w="19050">
            <a:solidFill>
              <a:srgbClr val="E3E2C7"/>
            </a:solidFill>
          </a:ln>
        </p:spPr>
        <p:txBody>
          <a:bodyPr wrap="square" lIns="0" tIns="0" rIns="0" bIns="0" rtlCol="0"/>
          <a:lstStyle/>
          <a:p>
            <a:endParaRPr sz="1440"/>
          </a:p>
        </p:txBody>
      </p:sp>
      <p:sp>
        <p:nvSpPr>
          <p:cNvPr id="33" name="object 33"/>
          <p:cNvSpPr/>
          <p:nvPr/>
        </p:nvSpPr>
        <p:spPr>
          <a:xfrm>
            <a:off x="1219200" y="4979671"/>
            <a:ext cx="518160" cy="1524"/>
          </a:xfrm>
          <a:custGeom>
            <a:avLst/>
            <a:gdLst/>
            <a:ahLst/>
            <a:cxnLst/>
            <a:rect l="l" t="t" r="r" b="b"/>
            <a:pathLst>
              <a:path w="647700" h="1904">
                <a:moveTo>
                  <a:pt x="0" y="0"/>
                </a:moveTo>
                <a:lnTo>
                  <a:pt x="647700" y="1588"/>
                </a:lnTo>
              </a:path>
            </a:pathLst>
          </a:custGeom>
          <a:ln w="28575">
            <a:solidFill>
              <a:srgbClr val="E3E2C7"/>
            </a:solidFill>
          </a:ln>
        </p:spPr>
        <p:txBody>
          <a:bodyPr wrap="square" lIns="0" tIns="0" rIns="0" bIns="0" rtlCol="0"/>
          <a:lstStyle/>
          <a:p>
            <a:endParaRPr sz="1440"/>
          </a:p>
        </p:txBody>
      </p:sp>
      <p:sp>
        <p:nvSpPr>
          <p:cNvPr id="34" name="object 34"/>
          <p:cNvSpPr/>
          <p:nvPr/>
        </p:nvSpPr>
        <p:spPr>
          <a:xfrm>
            <a:off x="1219200" y="4876801"/>
            <a:ext cx="518160" cy="1524"/>
          </a:xfrm>
          <a:custGeom>
            <a:avLst/>
            <a:gdLst/>
            <a:ahLst/>
            <a:cxnLst/>
            <a:rect l="l" t="t" r="r" b="b"/>
            <a:pathLst>
              <a:path w="647700" h="1904">
                <a:moveTo>
                  <a:pt x="0" y="0"/>
                </a:moveTo>
                <a:lnTo>
                  <a:pt x="647700" y="1588"/>
                </a:lnTo>
              </a:path>
            </a:pathLst>
          </a:custGeom>
          <a:ln w="12700">
            <a:solidFill>
              <a:srgbClr val="E3E2C7"/>
            </a:solidFill>
          </a:ln>
        </p:spPr>
        <p:txBody>
          <a:bodyPr wrap="square" lIns="0" tIns="0" rIns="0" bIns="0" rtlCol="0"/>
          <a:lstStyle/>
          <a:p>
            <a:endParaRPr sz="1440"/>
          </a:p>
        </p:txBody>
      </p:sp>
      <p:sp>
        <p:nvSpPr>
          <p:cNvPr id="35" name="object 35"/>
          <p:cNvSpPr/>
          <p:nvPr/>
        </p:nvSpPr>
        <p:spPr>
          <a:xfrm>
            <a:off x="1219200" y="5113021"/>
            <a:ext cx="518160" cy="1524"/>
          </a:xfrm>
          <a:custGeom>
            <a:avLst/>
            <a:gdLst/>
            <a:ahLst/>
            <a:cxnLst/>
            <a:rect l="l" t="t" r="r" b="b"/>
            <a:pathLst>
              <a:path w="647700" h="1904">
                <a:moveTo>
                  <a:pt x="0" y="0"/>
                </a:moveTo>
                <a:lnTo>
                  <a:pt x="647700" y="1588"/>
                </a:lnTo>
              </a:path>
            </a:pathLst>
          </a:custGeom>
          <a:ln w="9525">
            <a:solidFill>
              <a:srgbClr val="E3E2C7"/>
            </a:solidFill>
          </a:ln>
        </p:spPr>
        <p:txBody>
          <a:bodyPr wrap="square" lIns="0" tIns="0" rIns="0" bIns="0" rtlCol="0"/>
          <a:lstStyle/>
          <a:p>
            <a:endParaRPr sz="1440"/>
          </a:p>
        </p:txBody>
      </p:sp>
      <p:sp>
        <p:nvSpPr>
          <p:cNvPr id="36" name="object 36"/>
          <p:cNvSpPr/>
          <p:nvPr/>
        </p:nvSpPr>
        <p:spPr>
          <a:xfrm>
            <a:off x="1219200" y="4716781"/>
            <a:ext cx="518160" cy="1524"/>
          </a:xfrm>
          <a:custGeom>
            <a:avLst/>
            <a:gdLst/>
            <a:ahLst/>
            <a:cxnLst/>
            <a:rect l="l" t="t" r="r" b="b"/>
            <a:pathLst>
              <a:path w="647700" h="1904">
                <a:moveTo>
                  <a:pt x="0" y="0"/>
                </a:moveTo>
                <a:lnTo>
                  <a:pt x="647700" y="1588"/>
                </a:lnTo>
              </a:path>
            </a:pathLst>
          </a:custGeom>
          <a:ln w="12700">
            <a:solidFill>
              <a:srgbClr val="E3E2C7"/>
            </a:solidFill>
          </a:ln>
        </p:spPr>
        <p:txBody>
          <a:bodyPr wrap="square" lIns="0" tIns="0" rIns="0" bIns="0" rtlCol="0"/>
          <a:lstStyle/>
          <a:p>
            <a:endParaRPr sz="1440"/>
          </a:p>
        </p:txBody>
      </p:sp>
      <p:sp>
        <p:nvSpPr>
          <p:cNvPr id="37" name="object 37"/>
          <p:cNvSpPr/>
          <p:nvPr/>
        </p:nvSpPr>
        <p:spPr>
          <a:xfrm>
            <a:off x="1219200" y="4785361"/>
            <a:ext cx="518160" cy="1524"/>
          </a:xfrm>
          <a:custGeom>
            <a:avLst/>
            <a:gdLst/>
            <a:ahLst/>
            <a:cxnLst/>
            <a:rect l="l" t="t" r="r" b="b"/>
            <a:pathLst>
              <a:path w="647700" h="1904">
                <a:moveTo>
                  <a:pt x="0" y="0"/>
                </a:moveTo>
                <a:lnTo>
                  <a:pt x="647700" y="1588"/>
                </a:lnTo>
              </a:path>
            </a:pathLst>
          </a:custGeom>
          <a:ln w="12700">
            <a:solidFill>
              <a:srgbClr val="E3E2C7"/>
            </a:solidFill>
          </a:ln>
        </p:spPr>
        <p:txBody>
          <a:bodyPr wrap="square" lIns="0" tIns="0" rIns="0" bIns="0" rtlCol="0"/>
          <a:lstStyle/>
          <a:p>
            <a:endParaRPr sz="1440"/>
          </a:p>
        </p:txBody>
      </p:sp>
      <p:grpSp>
        <p:nvGrpSpPr>
          <p:cNvPr id="38" name="object 38"/>
          <p:cNvGrpSpPr/>
          <p:nvPr/>
        </p:nvGrpSpPr>
        <p:grpSpPr>
          <a:xfrm>
            <a:off x="1211580" y="5006341"/>
            <a:ext cx="533400" cy="39624"/>
            <a:chOff x="1514475" y="5114926"/>
            <a:chExt cx="666750" cy="49530"/>
          </a:xfrm>
        </p:grpSpPr>
        <p:sp>
          <p:nvSpPr>
            <p:cNvPr id="39" name="object 39"/>
            <p:cNvSpPr/>
            <p:nvPr/>
          </p:nvSpPr>
          <p:spPr>
            <a:xfrm>
              <a:off x="1524000" y="5153026"/>
              <a:ext cx="647700" cy="1905"/>
            </a:xfrm>
            <a:custGeom>
              <a:avLst/>
              <a:gdLst/>
              <a:ahLst/>
              <a:cxnLst/>
              <a:rect l="l" t="t" r="r" b="b"/>
              <a:pathLst>
                <a:path w="647700" h="1904">
                  <a:moveTo>
                    <a:pt x="0" y="0"/>
                  </a:moveTo>
                  <a:lnTo>
                    <a:pt x="647700" y="1588"/>
                  </a:lnTo>
                </a:path>
              </a:pathLst>
            </a:custGeom>
            <a:ln w="19050">
              <a:solidFill>
                <a:srgbClr val="E3E2C7"/>
              </a:solidFill>
            </a:ln>
          </p:spPr>
          <p:txBody>
            <a:bodyPr wrap="square" lIns="0" tIns="0" rIns="0" bIns="0" rtlCol="0"/>
            <a:lstStyle/>
            <a:p>
              <a:endParaRPr sz="1440"/>
            </a:p>
          </p:txBody>
        </p:sp>
        <p:sp>
          <p:nvSpPr>
            <p:cNvPr id="40" name="object 40"/>
            <p:cNvSpPr/>
            <p:nvPr/>
          </p:nvSpPr>
          <p:spPr>
            <a:xfrm>
              <a:off x="1524000" y="5119688"/>
              <a:ext cx="647700" cy="1905"/>
            </a:xfrm>
            <a:custGeom>
              <a:avLst/>
              <a:gdLst/>
              <a:ahLst/>
              <a:cxnLst/>
              <a:rect l="l" t="t" r="r" b="b"/>
              <a:pathLst>
                <a:path w="647700" h="1904">
                  <a:moveTo>
                    <a:pt x="0" y="0"/>
                  </a:moveTo>
                  <a:lnTo>
                    <a:pt x="647700" y="1588"/>
                  </a:lnTo>
                </a:path>
              </a:pathLst>
            </a:custGeom>
            <a:ln w="9525">
              <a:solidFill>
                <a:srgbClr val="E3E2C7"/>
              </a:solidFill>
            </a:ln>
          </p:spPr>
          <p:txBody>
            <a:bodyPr wrap="square" lIns="0" tIns="0" rIns="0" bIns="0" rtlCol="0"/>
            <a:lstStyle/>
            <a:p>
              <a:endParaRPr sz="1440"/>
            </a:p>
          </p:txBody>
        </p:sp>
      </p:grpSp>
      <p:sp>
        <p:nvSpPr>
          <p:cNvPr id="41" name="object 41"/>
          <p:cNvSpPr/>
          <p:nvPr/>
        </p:nvSpPr>
        <p:spPr>
          <a:xfrm>
            <a:off x="1219200" y="4509771"/>
            <a:ext cx="518160" cy="1524"/>
          </a:xfrm>
          <a:custGeom>
            <a:avLst/>
            <a:gdLst/>
            <a:ahLst/>
            <a:cxnLst/>
            <a:rect l="l" t="t" r="r" b="b"/>
            <a:pathLst>
              <a:path w="647700" h="1904">
                <a:moveTo>
                  <a:pt x="0" y="0"/>
                </a:moveTo>
                <a:lnTo>
                  <a:pt x="647700" y="1588"/>
                </a:lnTo>
              </a:path>
            </a:pathLst>
          </a:custGeom>
          <a:ln w="28575">
            <a:solidFill>
              <a:srgbClr val="E3E2C7"/>
            </a:solidFill>
          </a:ln>
        </p:spPr>
        <p:txBody>
          <a:bodyPr wrap="square" lIns="0" tIns="0" rIns="0" bIns="0" rtlCol="0"/>
          <a:lstStyle/>
          <a:p>
            <a:endParaRPr sz="1440"/>
          </a:p>
        </p:txBody>
      </p:sp>
      <p:sp>
        <p:nvSpPr>
          <p:cNvPr id="42" name="object 42"/>
          <p:cNvSpPr/>
          <p:nvPr/>
        </p:nvSpPr>
        <p:spPr>
          <a:xfrm>
            <a:off x="1219200" y="4406902"/>
            <a:ext cx="518160" cy="1524"/>
          </a:xfrm>
          <a:custGeom>
            <a:avLst/>
            <a:gdLst/>
            <a:ahLst/>
            <a:cxnLst/>
            <a:rect l="l" t="t" r="r" b="b"/>
            <a:pathLst>
              <a:path w="647700" h="1904">
                <a:moveTo>
                  <a:pt x="0" y="0"/>
                </a:moveTo>
                <a:lnTo>
                  <a:pt x="647700" y="1588"/>
                </a:lnTo>
              </a:path>
            </a:pathLst>
          </a:custGeom>
          <a:ln w="12700">
            <a:solidFill>
              <a:srgbClr val="E3E2C7"/>
            </a:solidFill>
          </a:ln>
        </p:spPr>
        <p:txBody>
          <a:bodyPr wrap="square" lIns="0" tIns="0" rIns="0" bIns="0" rtlCol="0"/>
          <a:lstStyle/>
          <a:p>
            <a:endParaRPr sz="1440"/>
          </a:p>
        </p:txBody>
      </p:sp>
      <p:sp>
        <p:nvSpPr>
          <p:cNvPr id="43" name="object 43"/>
          <p:cNvSpPr/>
          <p:nvPr/>
        </p:nvSpPr>
        <p:spPr>
          <a:xfrm>
            <a:off x="1219200" y="4315462"/>
            <a:ext cx="518160" cy="1524"/>
          </a:xfrm>
          <a:custGeom>
            <a:avLst/>
            <a:gdLst/>
            <a:ahLst/>
            <a:cxnLst/>
            <a:rect l="l" t="t" r="r" b="b"/>
            <a:pathLst>
              <a:path w="647700" h="1904">
                <a:moveTo>
                  <a:pt x="0" y="0"/>
                </a:moveTo>
                <a:lnTo>
                  <a:pt x="647700" y="1588"/>
                </a:lnTo>
              </a:path>
            </a:pathLst>
          </a:custGeom>
          <a:ln w="12700">
            <a:solidFill>
              <a:srgbClr val="E3E2C7"/>
            </a:solidFill>
          </a:ln>
        </p:spPr>
        <p:txBody>
          <a:bodyPr wrap="square" lIns="0" tIns="0" rIns="0" bIns="0" rtlCol="0"/>
          <a:lstStyle/>
          <a:p>
            <a:endParaRPr sz="1440"/>
          </a:p>
        </p:txBody>
      </p:sp>
      <p:grpSp>
        <p:nvGrpSpPr>
          <p:cNvPr id="44" name="object 44"/>
          <p:cNvGrpSpPr/>
          <p:nvPr/>
        </p:nvGrpSpPr>
        <p:grpSpPr>
          <a:xfrm>
            <a:off x="1211580" y="4536441"/>
            <a:ext cx="533400" cy="39624"/>
            <a:chOff x="1514475" y="4527551"/>
            <a:chExt cx="666750" cy="49530"/>
          </a:xfrm>
        </p:grpSpPr>
        <p:sp>
          <p:nvSpPr>
            <p:cNvPr id="45" name="object 45"/>
            <p:cNvSpPr/>
            <p:nvPr/>
          </p:nvSpPr>
          <p:spPr>
            <a:xfrm>
              <a:off x="1524000" y="4565652"/>
              <a:ext cx="647700" cy="1905"/>
            </a:xfrm>
            <a:custGeom>
              <a:avLst/>
              <a:gdLst/>
              <a:ahLst/>
              <a:cxnLst/>
              <a:rect l="l" t="t" r="r" b="b"/>
              <a:pathLst>
                <a:path w="647700" h="1904">
                  <a:moveTo>
                    <a:pt x="0" y="0"/>
                  </a:moveTo>
                  <a:lnTo>
                    <a:pt x="647700" y="1588"/>
                  </a:lnTo>
                </a:path>
              </a:pathLst>
            </a:custGeom>
            <a:ln w="19050">
              <a:solidFill>
                <a:srgbClr val="E3E2C7"/>
              </a:solidFill>
            </a:ln>
          </p:spPr>
          <p:txBody>
            <a:bodyPr wrap="square" lIns="0" tIns="0" rIns="0" bIns="0" rtlCol="0"/>
            <a:lstStyle/>
            <a:p>
              <a:endParaRPr sz="1440"/>
            </a:p>
          </p:txBody>
        </p:sp>
        <p:sp>
          <p:nvSpPr>
            <p:cNvPr id="46" name="object 46"/>
            <p:cNvSpPr/>
            <p:nvPr/>
          </p:nvSpPr>
          <p:spPr>
            <a:xfrm>
              <a:off x="1524000" y="4532313"/>
              <a:ext cx="647700" cy="1905"/>
            </a:xfrm>
            <a:custGeom>
              <a:avLst/>
              <a:gdLst/>
              <a:ahLst/>
              <a:cxnLst/>
              <a:rect l="l" t="t" r="r" b="b"/>
              <a:pathLst>
                <a:path w="647700" h="1904">
                  <a:moveTo>
                    <a:pt x="0" y="0"/>
                  </a:moveTo>
                  <a:lnTo>
                    <a:pt x="647700" y="1588"/>
                  </a:lnTo>
                </a:path>
              </a:pathLst>
            </a:custGeom>
            <a:ln w="9525">
              <a:solidFill>
                <a:srgbClr val="E3E2C7"/>
              </a:solidFill>
            </a:ln>
          </p:spPr>
          <p:txBody>
            <a:bodyPr wrap="square" lIns="0" tIns="0" rIns="0" bIns="0" rtlCol="0"/>
            <a:lstStyle/>
            <a:p>
              <a:endParaRPr sz="1440"/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1203960" y="4154170"/>
            <a:ext cx="548640" cy="100584"/>
            <a:chOff x="1504950" y="4049713"/>
            <a:chExt cx="685800" cy="125730"/>
          </a:xfrm>
        </p:grpSpPr>
        <p:sp>
          <p:nvSpPr>
            <p:cNvPr id="48" name="object 48"/>
            <p:cNvSpPr/>
            <p:nvPr/>
          </p:nvSpPr>
          <p:spPr>
            <a:xfrm>
              <a:off x="1524000" y="4054476"/>
              <a:ext cx="647700" cy="1905"/>
            </a:xfrm>
            <a:custGeom>
              <a:avLst/>
              <a:gdLst/>
              <a:ahLst/>
              <a:cxnLst/>
              <a:rect l="l" t="t" r="r" b="b"/>
              <a:pathLst>
                <a:path w="647700" h="1904">
                  <a:moveTo>
                    <a:pt x="0" y="0"/>
                  </a:moveTo>
                  <a:lnTo>
                    <a:pt x="647700" y="1588"/>
                  </a:lnTo>
                </a:path>
              </a:pathLst>
            </a:custGeom>
            <a:ln w="9525">
              <a:solidFill>
                <a:srgbClr val="E3E2C7"/>
              </a:solidFill>
            </a:ln>
          </p:spPr>
          <p:txBody>
            <a:bodyPr wrap="square" lIns="0" tIns="0" rIns="0" bIns="0" rtlCol="0"/>
            <a:lstStyle/>
            <a:p>
              <a:endParaRPr sz="1440"/>
            </a:p>
          </p:txBody>
        </p:sp>
        <p:sp>
          <p:nvSpPr>
            <p:cNvPr id="49" name="object 49"/>
            <p:cNvSpPr/>
            <p:nvPr/>
          </p:nvSpPr>
          <p:spPr>
            <a:xfrm>
              <a:off x="1524000" y="4111626"/>
              <a:ext cx="647700" cy="1905"/>
            </a:xfrm>
            <a:custGeom>
              <a:avLst/>
              <a:gdLst/>
              <a:ahLst/>
              <a:cxnLst/>
              <a:rect l="l" t="t" r="r" b="b"/>
              <a:pathLst>
                <a:path w="647700" h="1904">
                  <a:moveTo>
                    <a:pt x="0" y="0"/>
                  </a:moveTo>
                  <a:lnTo>
                    <a:pt x="647700" y="1588"/>
                  </a:lnTo>
                </a:path>
              </a:pathLst>
            </a:custGeom>
            <a:ln w="38100">
              <a:solidFill>
                <a:srgbClr val="E3E2C7"/>
              </a:solidFill>
            </a:ln>
          </p:spPr>
          <p:txBody>
            <a:bodyPr wrap="square" lIns="0" tIns="0" rIns="0" bIns="0" rtlCol="0"/>
            <a:lstStyle/>
            <a:p>
              <a:endParaRPr sz="1440"/>
            </a:p>
          </p:txBody>
        </p:sp>
        <p:sp>
          <p:nvSpPr>
            <p:cNvPr id="50" name="object 50"/>
            <p:cNvSpPr/>
            <p:nvPr/>
          </p:nvSpPr>
          <p:spPr>
            <a:xfrm>
              <a:off x="1524000" y="4164013"/>
              <a:ext cx="647700" cy="1905"/>
            </a:xfrm>
            <a:custGeom>
              <a:avLst/>
              <a:gdLst/>
              <a:ahLst/>
              <a:cxnLst/>
              <a:rect l="l" t="t" r="r" b="b"/>
              <a:pathLst>
                <a:path w="647700" h="1904">
                  <a:moveTo>
                    <a:pt x="0" y="0"/>
                  </a:moveTo>
                  <a:lnTo>
                    <a:pt x="647700" y="1588"/>
                  </a:lnTo>
                </a:path>
              </a:pathLst>
            </a:custGeom>
            <a:ln w="19050">
              <a:solidFill>
                <a:srgbClr val="E3E2C7"/>
              </a:solidFill>
            </a:ln>
          </p:spPr>
          <p:txBody>
            <a:bodyPr wrap="square" lIns="0" tIns="0" rIns="0" bIns="0" rtlCol="0"/>
            <a:lstStyle/>
            <a:p>
              <a:endParaRPr sz="1440"/>
            </a:p>
          </p:txBody>
        </p:sp>
      </p:grpSp>
      <p:sp>
        <p:nvSpPr>
          <p:cNvPr id="51" name="object 51"/>
          <p:cNvSpPr/>
          <p:nvPr/>
        </p:nvSpPr>
        <p:spPr>
          <a:xfrm>
            <a:off x="1219200" y="4043681"/>
            <a:ext cx="518160" cy="1524"/>
          </a:xfrm>
          <a:custGeom>
            <a:avLst/>
            <a:gdLst/>
            <a:ahLst/>
            <a:cxnLst/>
            <a:rect l="l" t="t" r="r" b="b"/>
            <a:pathLst>
              <a:path w="647700" h="1904">
                <a:moveTo>
                  <a:pt x="0" y="0"/>
                </a:moveTo>
                <a:lnTo>
                  <a:pt x="647700" y="1588"/>
                </a:lnTo>
              </a:path>
            </a:pathLst>
          </a:custGeom>
          <a:ln w="28575">
            <a:solidFill>
              <a:srgbClr val="E3E2C7"/>
            </a:solidFill>
          </a:ln>
        </p:spPr>
        <p:txBody>
          <a:bodyPr wrap="square" lIns="0" tIns="0" rIns="0" bIns="0" rtlCol="0"/>
          <a:lstStyle/>
          <a:p>
            <a:endParaRPr sz="1440"/>
          </a:p>
        </p:txBody>
      </p:sp>
      <p:sp>
        <p:nvSpPr>
          <p:cNvPr id="52" name="object 52"/>
          <p:cNvSpPr/>
          <p:nvPr/>
        </p:nvSpPr>
        <p:spPr>
          <a:xfrm>
            <a:off x="1219200" y="3982721"/>
            <a:ext cx="518160" cy="1524"/>
          </a:xfrm>
          <a:custGeom>
            <a:avLst/>
            <a:gdLst/>
            <a:ahLst/>
            <a:cxnLst/>
            <a:rect l="l" t="t" r="r" b="b"/>
            <a:pathLst>
              <a:path w="647700" h="1904">
                <a:moveTo>
                  <a:pt x="0" y="0"/>
                </a:moveTo>
                <a:lnTo>
                  <a:pt x="647700" y="1588"/>
                </a:lnTo>
              </a:path>
            </a:pathLst>
          </a:custGeom>
          <a:ln w="12700">
            <a:solidFill>
              <a:srgbClr val="E3E2C7"/>
            </a:solidFill>
          </a:ln>
        </p:spPr>
        <p:txBody>
          <a:bodyPr wrap="square" lIns="0" tIns="0" rIns="0" bIns="0" rtlCol="0"/>
          <a:lstStyle/>
          <a:p>
            <a:endParaRPr sz="1440"/>
          </a:p>
        </p:txBody>
      </p:sp>
      <p:sp>
        <p:nvSpPr>
          <p:cNvPr id="53" name="object 53"/>
          <p:cNvSpPr/>
          <p:nvPr/>
        </p:nvSpPr>
        <p:spPr>
          <a:xfrm>
            <a:off x="1219200" y="4100831"/>
            <a:ext cx="518160" cy="1524"/>
          </a:xfrm>
          <a:custGeom>
            <a:avLst/>
            <a:gdLst/>
            <a:ahLst/>
            <a:cxnLst/>
            <a:rect l="l" t="t" r="r" b="b"/>
            <a:pathLst>
              <a:path w="647700" h="1904">
                <a:moveTo>
                  <a:pt x="0" y="0"/>
                </a:moveTo>
                <a:lnTo>
                  <a:pt x="647700" y="1588"/>
                </a:lnTo>
              </a:path>
            </a:pathLst>
          </a:custGeom>
          <a:ln w="19050">
            <a:solidFill>
              <a:srgbClr val="E3E2C7"/>
            </a:solidFill>
          </a:ln>
        </p:spPr>
        <p:txBody>
          <a:bodyPr wrap="square" lIns="0" tIns="0" rIns="0" bIns="0" rtlCol="0"/>
          <a:lstStyle/>
          <a:p>
            <a:endParaRPr sz="1440"/>
          </a:p>
        </p:txBody>
      </p:sp>
      <p:sp>
        <p:nvSpPr>
          <p:cNvPr id="54" name="object 54"/>
          <p:cNvSpPr/>
          <p:nvPr/>
        </p:nvSpPr>
        <p:spPr>
          <a:xfrm>
            <a:off x="1219200" y="3925571"/>
            <a:ext cx="518160" cy="1524"/>
          </a:xfrm>
          <a:custGeom>
            <a:avLst/>
            <a:gdLst/>
            <a:ahLst/>
            <a:cxnLst/>
            <a:rect l="l" t="t" r="r" b="b"/>
            <a:pathLst>
              <a:path w="647700" h="1904">
                <a:moveTo>
                  <a:pt x="0" y="0"/>
                </a:moveTo>
                <a:lnTo>
                  <a:pt x="647700" y="1588"/>
                </a:lnTo>
              </a:path>
            </a:pathLst>
          </a:custGeom>
          <a:ln w="19050">
            <a:solidFill>
              <a:srgbClr val="E3E2C7"/>
            </a:solidFill>
          </a:ln>
        </p:spPr>
        <p:txBody>
          <a:bodyPr wrap="square" lIns="0" tIns="0" rIns="0" bIns="0" rtlCol="0"/>
          <a:lstStyle/>
          <a:p>
            <a:endParaRPr sz="1440"/>
          </a:p>
        </p:txBody>
      </p:sp>
      <p:sp>
        <p:nvSpPr>
          <p:cNvPr id="55" name="object 55"/>
          <p:cNvSpPr/>
          <p:nvPr/>
        </p:nvSpPr>
        <p:spPr>
          <a:xfrm>
            <a:off x="1219200" y="3765551"/>
            <a:ext cx="518160" cy="1524"/>
          </a:xfrm>
          <a:custGeom>
            <a:avLst/>
            <a:gdLst/>
            <a:ahLst/>
            <a:cxnLst/>
            <a:rect l="l" t="t" r="r" b="b"/>
            <a:pathLst>
              <a:path w="647700" h="1904">
                <a:moveTo>
                  <a:pt x="0" y="0"/>
                </a:moveTo>
                <a:lnTo>
                  <a:pt x="647700" y="1588"/>
                </a:lnTo>
              </a:path>
            </a:pathLst>
          </a:custGeom>
          <a:ln w="28575">
            <a:solidFill>
              <a:srgbClr val="E3E2C7"/>
            </a:solidFill>
          </a:ln>
        </p:spPr>
        <p:txBody>
          <a:bodyPr wrap="square" lIns="0" tIns="0" rIns="0" bIns="0" rtlCol="0"/>
          <a:lstStyle/>
          <a:p>
            <a:endParaRPr sz="1440"/>
          </a:p>
        </p:txBody>
      </p:sp>
      <p:sp>
        <p:nvSpPr>
          <p:cNvPr id="56" name="object 56"/>
          <p:cNvSpPr/>
          <p:nvPr/>
        </p:nvSpPr>
        <p:spPr>
          <a:xfrm>
            <a:off x="1219200" y="3898901"/>
            <a:ext cx="518160" cy="1524"/>
          </a:xfrm>
          <a:custGeom>
            <a:avLst/>
            <a:gdLst/>
            <a:ahLst/>
            <a:cxnLst/>
            <a:rect l="l" t="t" r="r" b="b"/>
            <a:pathLst>
              <a:path w="647700" h="1904">
                <a:moveTo>
                  <a:pt x="0" y="0"/>
                </a:moveTo>
                <a:lnTo>
                  <a:pt x="647700" y="1588"/>
                </a:lnTo>
              </a:path>
            </a:pathLst>
          </a:custGeom>
          <a:ln w="9525">
            <a:solidFill>
              <a:srgbClr val="E3E2C7"/>
            </a:solidFill>
          </a:ln>
        </p:spPr>
        <p:txBody>
          <a:bodyPr wrap="square" lIns="0" tIns="0" rIns="0" bIns="0" rtlCol="0"/>
          <a:lstStyle/>
          <a:p>
            <a:endParaRPr sz="1440"/>
          </a:p>
        </p:txBody>
      </p:sp>
      <p:grpSp>
        <p:nvGrpSpPr>
          <p:cNvPr id="60" name="object 60"/>
          <p:cNvGrpSpPr/>
          <p:nvPr/>
        </p:nvGrpSpPr>
        <p:grpSpPr>
          <a:xfrm>
            <a:off x="1203960" y="3615690"/>
            <a:ext cx="548640" cy="100584"/>
            <a:chOff x="1504950" y="3376613"/>
            <a:chExt cx="685800" cy="125730"/>
          </a:xfrm>
        </p:grpSpPr>
        <p:sp>
          <p:nvSpPr>
            <p:cNvPr id="61" name="object 61"/>
            <p:cNvSpPr/>
            <p:nvPr/>
          </p:nvSpPr>
          <p:spPr>
            <a:xfrm>
              <a:off x="1524000" y="3381376"/>
              <a:ext cx="647700" cy="1905"/>
            </a:xfrm>
            <a:custGeom>
              <a:avLst/>
              <a:gdLst/>
              <a:ahLst/>
              <a:cxnLst/>
              <a:rect l="l" t="t" r="r" b="b"/>
              <a:pathLst>
                <a:path w="647700" h="1904">
                  <a:moveTo>
                    <a:pt x="0" y="0"/>
                  </a:moveTo>
                  <a:lnTo>
                    <a:pt x="647700" y="1588"/>
                  </a:lnTo>
                </a:path>
              </a:pathLst>
            </a:custGeom>
            <a:ln w="9525">
              <a:solidFill>
                <a:srgbClr val="E3E2C7"/>
              </a:solidFill>
            </a:ln>
          </p:spPr>
          <p:txBody>
            <a:bodyPr wrap="square" lIns="0" tIns="0" rIns="0" bIns="0" rtlCol="0"/>
            <a:lstStyle/>
            <a:p>
              <a:endParaRPr sz="1440"/>
            </a:p>
          </p:txBody>
        </p:sp>
        <p:sp>
          <p:nvSpPr>
            <p:cNvPr id="62" name="object 62"/>
            <p:cNvSpPr/>
            <p:nvPr/>
          </p:nvSpPr>
          <p:spPr>
            <a:xfrm>
              <a:off x="1524000" y="3438526"/>
              <a:ext cx="647700" cy="1905"/>
            </a:xfrm>
            <a:custGeom>
              <a:avLst/>
              <a:gdLst/>
              <a:ahLst/>
              <a:cxnLst/>
              <a:rect l="l" t="t" r="r" b="b"/>
              <a:pathLst>
                <a:path w="647700" h="1904">
                  <a:moveTo>
                    <a:pt x="0" y="0"/>
                  </a:moveTo>
                  <a:lnTo>
                    <a:pt x="647700" y="1588"/>
                  </a:lnTo>
                </a:path>
              </a:pathLst>
            </a:custGeom>
            <a:ln w="38100">
              <a:solidFill>
                <a:srgbClr val="E3E2C7"/>
              </a:solidFill>
            </a:ln>
          </p:spPr>
          <p:txBody>
            <a:bodyPr wrap="square" lIns="0" tIns="0" rIns="0" bIns="0" rtlCol="0"/>
            <a:lstStyle/>
            <a:p>
              <a:endParaRPr sz="1440"/>
            </a:p>
          </p:txBody>
        </p:sp>
        <p:sp>
          <p:nvSpPr>
            <p:cNvPr id="63" name="object 63"/>
            <p:cNvSpPr/>
            <p:nvPr/>
          </p:nvSpPr>
          <p:spPr>
            <a:xfrm>
              <a:off x="1524000" y="3490913"/>
              <a:ext cx="647700" cy="1905"/>
            </a:xfrm>
            <a:custGeom>
              <a:avLst/>
              <a:gdLst/>
              <a:ahLst/>
              <a:cxnLst/>
              <a:rect l="l" t="t" r="r" b="b"/>
              <a:pathLst>
                <a:path w="647700" h="1904">
                  <a:moveTo>
                    <a:pt x="0" y="0"/>
                  </a:moveTo>
                  <a:lnTo>
                    <a:pt x="647700" y="1588"/>
                  </a:lnTo>
                </a:path>
              </a:pathLst>
            </a:custGeom>
            <a:ln w="19050">
              <a:solidFill>
                <a:srgbClr val="E3E2C7"/>
              </a:solidFill>
            </a:ln>
          </p:spPr>
          <p:txBody>
            <a:bodyPr wrap="square" lIns="0" tIns="0" rIns="0" bIns="0" rtlCol="0"/>
            <a:lstStyle/>
            <a:p>
              <a:endParaRPr sz="1440"/>
            </a:p>
          </p:txBody>
        </p:sp>
      </p:grpSp>
      <p:sp>
        <p:nvSpPr>
          <p:cNvPr id="65" name="object 65"/>
          <p:cNvSpPr/>
          <p:nvPr/>
        </p:nvSpPr>
        <p:spPr>
          <a:xfrm>
            <a:off x="1219200" y="3444241"/>
            <a:ext cx="518160" cy="1524"/>
          </a:xfrm>
          <a:custGeom>
            <a:avLst/>
            <a:gdLst/>
            <a:ahLst/>
            <a:cxnLst/>
            <a:rect l="l" t="t" r="r" b="b"/>
            <a:pathLst>
              <a:path w="647700" h="1905">
                <a:moveTo>
                  <a:pt x="0" y="0"/>
                </a:moveTo>
                <a:lnTo>
                  <a:pt x="647700" y="1588"/>
                </a:lnTo>
              </a:path>
            </a:pathLst>
          </a:custGeom>
          <a:ln w="12700">
            <a:solidFill>
              <a:srgbClr val="E3E2C7"/>
            </a:solidFill>
          </a:ln>
        </p:spPr>
        <p:txBody>
          <a:bodyPr wrap="square" lIns="0" tIns="0" rIns="0" bIns="0" rtlCol="0"/>
          <a:lstStyle/>
          <a:p>
            <a:endParaRPr sz="1440"/>
          </a:p>
        </p:txBody>
      </p:sp>
      <p:sp>
        <p:nvSpPr>
          <p:cNvPr id="66" name="object 66"/>
          <p:cNvSpPr/>
          <p:nvPr/>
        </p:nvSpPr>
        <p:spPr>
          <a:xfrm>
            <a:off x="1219200" y="3562351"/>
            <a:ext cx="518160" cy="1524"/>
          </a:xfrm>
          <a:custGeom>
            <a:avLst/>
            <a:gdLst/>
            <a:ahLst/>
            <a:cxnLst/>
            <a:rect l="l" t="t" r="r" b="b"/>
            <a:pathLst>
              <a:path w="647700" h="1904">
                <a:moveTo>
                  <a:pt x="0" y="0"/>
                </a:moveTo>
                <a:lnTo>
                  <a:pt x="647700" y="1588"/>
                </a:lnTo>
              </a:path>
            </a:pathLst>
          </a:custGeom>
          <a:ln w="19050">
            <a:solidFill>
              <a:srgbClr val="E3E2C7"/>
            </a:solidFill>
          </a:ln>
        </p:spPr>
        <p:txBody>
          <a:bodyPr wrap="square" lIns="0" tIns="0" rIns="0" bIns="0" rtlCol="0"/>
          <a:lstStyle/>
          <a:p>
            <a:endParaRPr sz="1440"/>
          </a:p>
        </p:txBody>
      </p:sp>
      <p:grpSp>
        <p:nvGrpSpPr>
          <p:cNvPr id="67" name="object 67"/>
          <p:cNvGrpSpPr/>
          <p:nvPr/>
        </p:nvGrpSpPr>
        <p:grpSpPr>
          <a:xfrm>
            <a:off x="1203960" y="2887982"/>
            <a:ext cx="548640" cy="54864"/>
            <a:chOff x="1504950" y="2466977"/>
            <a:chExt cx="685800" cy="68580"/>
          </a:xfrm>
        </p:grpSpPr>
        <p:sp>
          <p:nvSpPr>
            <p:cNvPr id="68" name="object 68"/>
            <p:cNvSpPr/>
            <p:nvPr/>
          </p:nvSpPr>
          <p:spPr>
            <a:xfrm>
              <a:off x="1524000" y="2528888"/>
              <a:ext cx="647700" cy="1905"/>
            </a:xfrm>
            <a:custGeom>
              <a:avLst/>
              <a:gdLst/>
              <a:ahLst/>
              <a:cxnLst/>
              <a:rect l="l" t="t" r="r" b="b"/>
              <a:pathLst>
                <a:path w="647700" h="1905">
                  <a:moveTo>
                    <a:pt x="0" y="0"/>
                  </a:moveTo>
                  <a:lnTo>
                    <a:pt x="647700" y="1588"/>
                  </a:lnTo>
                </a:path>
              </a:pathLst>
            </a:custGeom>
            <a:ln w="9525">
              <a:solidFill>
                <a:srgbClr val="E3E2C7"/>
              </a:solidFill>
            </a:ln>
          </p:spPr>
          <p:txBody>
            <a:bodyPr wrap="square" lIns="0" tIns="0" rIns="0" bIns="0" rtlCol="0"/>
            <a:lstStyle/>
            <a:p>
              <a:endParaRPr sz="1440"/>
            </a:p>
          </p:txBody>
        </p:sp>
        <p:sp>
          <p:nvSpPr>
            <p:cNvPr id="69" name="object 69"/>
            <p:cNvSpPr/>
            <p:nvPr/>
          </p:nvSpPr>
          <p:spPr>
            <a:xfrm>
              <a:off x="1524000" y="2486027"/>
              <a:ext cx="647700" cy="1905"/>
            </a:xfrm>
            <a:custGeom>
              <a:avLst/>
              <a:gdLst/>
              <a:ahLst/>
              <a:cxnLst/>
              <a:rect l="l" t="t" r="r" b="b"/>
              <a:pathLst>
                <a:path w="647700" h="1905">
                  <a:moveTo>
                    <a:pt x="0" y="0"/>
                  </a:moveTo>
                  <a:lnTo>
                    <a:pt x="647700" y="1588"/>
                  </a:lnTo>
                </a:path>
              </a:pathLst>
            </a:custGeom>
            <a:ln w="38100">
              <a:solidFill>
                <a:srgbClr val="E3E2C7"/>
              </a:solidFill>
            </a:ln>
          </p:spPr>
          <p:txBody>
            <a:bodyPr wrap="square" lIns="0" tIns="0" rIns="0" bIns="0" rtlCol="0"/>
            <a:lstStyle/>
            <a:p>
              <a:endParaRPr sz="1440"/>
            </a:p>
          </p:txBody>
        </p:sp>
      </p:grpSp>
      <p:sp>
        <p:nvSpPr>
          <p:cNvPr id="70" name="object 70"/>
          <p:cNvSpPr/>
          <p:nvPr/>
        </p:nvSpPr>
        <p:spPr>
          <a:xfrm>
            <a:off x="1219200" y="3387091"/>
            <a:ext cx="518160" cy="1524"/>
          </a:xfrm>
          <a:custGeom>
            <a:avLst/>
            <a:gdLst/>
            <a:ahLst/>
            <a:cxnLst/>
            <a:rect l="l" t="t" r="r" b="b"/>
            <a:pathLst>
              <a:path w="647700" h="1905">
                <a:moveTo>
                  <a:pt x="0" y="0"/>
                </a:moveTo>
                <a:lnTo>
                  <a:pt x="647700" y="1588"/>
                </a:lnTo>
              </a:path>
            </a:pathLst>
          </a:custGeom>
          <a:ln w="19050">
            <a:solidFill>
              <a:srgbClr val="E3E2C7"/>
            </a:solidFill>
          </a:ln>
        </p:spPr>
        <p:txBody>
          <a:bodyPr wrap="square" lIns="0" tIns="0" rIns="0" bIns="0" rtlCol="0"/>
          <a:lstStyle/>
          <a:p>
            <a:endParaRPr sz="1440"/>
          </a:p>
        </p:txBody>
      </p:sp>
      <p:sp>
        <p:nvSpPr>
          <p:cNvPr id="71" name="object 71"/>
          <p:cNvSpPr/>
          <p:nvPr/>
        </p:nvSpPr>
        <p:spPr>
          <a:xfrm>
            <a:off x="1219200" y="3227071"/>
            <a:ext cx="518160" cy="1524"/>
          </a:xfrm>
          <a:custGeom>
            <a:avLst/>
            <a:gdLst/>
            <a:ahLst/>
            <a:cxnLst/>
            <a:rect l="l" t="t" r="r" b="b"/>
            <a:pathLst>
              <a:path w="647700" h="1905">
                <a:moveTo>
                  <a:pt x="0" y="0"/>
                </a:moveTo>
                <a:lnTo>
                  <a:pt x="647700" y="1588"/>
                </a:lnTo>
              </a:path>
            </a:pathLst>
          </a:custGeom>
          <a:ln w="28575">
            <a:solidFill>
              <a:srgbClr val="E3E2C7"/>
            </a:solidFill>
          </a:ln>
        </p:spPr>
        <p:txBody>
          <a:bodyPr wrap="square" lIns="0" tIns="0" rIns="0" bIns="0" rtlCol="0"/>
          <a:lstStyle/>
          <a:p>
            <a:endParaRPr sz="1440"/>
          </a:p>
        </p:txBody>
      </p:sp>
      <p:sp>
        <p:nvSpPr>
          <p:cNvPr id="72" name="object 72"/>
          <p:cNvSpPr/>
          <p:nvPr/>
        </p:nvSpPr>
        <p:spPr>
          <a:xfrm>
            <a:off x="1219200" y="3124202"/>
            <a:ext cx="518160" cy="1524"/>
          </a:xfrm>
          <a:custGeom>
            <a:avLst/>
            <a:gdLst/>
            <a:ahLst/>
            <a:cxnLst/>
            <a:rect l="l" t="t" r="r" b="b"/>
            <a:pathLst>
              <a:path w="647700" h="1905">
                <a:moveTo>
                  <a:pt x="0" y="0"/>
                </a:moveTo>
                <a:lnTo>
                  <a:pt x="647700" y="1588"/>
                </a:lnTo>
              </a:path>
            </a:pathLst>
          </a:custGeom>
          <a:ln w="12700">
            <a:solidFill>
              <a:srgbClr val="E3E2C7"/>
            </a:solidFill>
          </a:ln>
        </p:spPr>
        <p:txBody>
          <a:bodyPr wrap="square" lIns="0" tIns="0" rIns="0" bIns="0" rtlCol="0"/>
          <a:lstStyle/>
          <a:p>
            <a:endParaRPr sz="1440"/>
          </a:p>
        </p:txBody>
      </p:sp>
      <p:sp>
        <p:nvSpPr>
          <p:cNvPr id="73" name="object 73"/>
          <p:cNvSpPr/>
          <p:nvPr/>
        </p:nvSpPr>
        <p:spPr>
          <a:xfrm>
            <a:off x="1219200" y="3360422"/>
            <a:ext cx="518160" cy="1524"/>
          </a:xfrm>
          <a:custGeom>
            <a:avLst/>
            <a:gdLst/>
            <a:ahLst/>
            <a:cxnLst/>
            <a:rect l="l" t="t" r="r" b="b"/>
            <a:pathLst>
              <a:path w="647700" h="1905">
                <a:moveTo>
                  <a:pt x="0" y="0"/>
                </a:moveTo>
                <a:lnTo>
                  <a:pt x="647700" y="1588"/>
                </a:lnTo>
              </a:path>
            </a:pathLst>
          </a:custGeom>
          <a:ln w="9525">
            <a:solidFill>
              <a:srgbClr val="E3E2C7"/>
            </a:solidFill>
          </a:ln>
        </p:spPr>
        <p:txBody>
          <a:bodyPr wrap="square" lIns="0" tIns="0" rIns="0" bIns="0" rtlCol="0"/>
          <a:lstStyle/>
          <a:p>
            <a:endParaRPr sz="1440"/>
          </a:p>
        </p:txBody>
      </p:sp>
      <p:sp>
        <p:nvSpPr>
          <p:cNvPr id="74" name="object 74"/>
          <p:cNvSpPr/>
          <p:nvPr/>
        </p:nvSpPr>
        <p:spPr>
          <a:xfrm>
            <a:off x="1219200" y="2964182"/>
            <a:ext cx="518160" cy="1524"/>
          </a:xfrm>
          <a:custGeom>
            <a:avLst/>
            <a:gdLst/>
            <a:ahLst/>
            <a:cxnLst/>
            <a:rect l="l" t="t" r="r" b="b"/>
            <a:pathLst>
              <a:path w="647700" h="1905">
                <a:moveTo>
                  <a:pt x="0" y="0"/>
                </a:moveTo>
                <a:lnTo>
                  <a:pt x="647700" y="1588"/>
                </a:lnTo>
              </a:path>
            </a:pathLst>
          </a:custGeom>
          <a:ln w="12700">
            <a:solidFill>
              <a:srgbClr val="E3E2C7"/>
            </a:solidFill>
          </a:ln>
        </p:spPr>
        <p:txBody>
          <a:bodyPr wrap="square" lIns="0" tIns="0" rIns="0" bIns="0" rtlCol="0"/>
          <a:lstStyle/>
          <a:p>
            <a:endParaRPr sz="1440"/>
          </a:p>
        </p:txBody>
      </p:sp>
      <p:sp>
        <p:nvSpPr>
          <p:cNvPr id="75" name="object 75"/>
          <p:cNvSpPr/>
          <p:nvPr/>
        </p:nvSpPr>
        <p:spPr>
          <a:xfrm>
            <a:off x="1219200" y="3032762"/>
            <a:ext cx="518160" cy="1524"/>
          </a:xfrm>
          <a:custGeom>
            <a:avLst/>
            <a:gdLst/>
            <a:ahLst/>
            <a:cxnLst/>
            <a:rect l="l" t="t" r="r" b="b"/>
            <a:pathLst>
              <a:path w="647700" h="1905">
                <a:moveTo>
                  <a:pt x="0" y="0"/>
                </a:moveTo>
                <a:lnTo>
                  <a:pt x="647700" y="1588"/>
                </a:lnTo>
              </a:path>
            </a:pathLst>
          </a:custGeom>
          <a:ln w="12700">
            <a:solidFill>
              <a:srgbClr val="E3E2C7"/>
            </a:solidFill>
          </a:ln>
        </p:spPr>
        <p:txBody>
          <a:bodyPr wrap="square" lIns="0" tIns="0" rIns="0" bIns="0" rtlCol="0"/>
          <a:lstStyle/>
          <a:p>
            <a:endParaRPr sz="1440"/>
          </a:p>
        </p:txBody>
      </p:sp>
      <p:grpSp>
        <p:nvGrpSpPr>
          <p:cNvPr id="76" name="object 76"/>
          <p:cNvGrpSpPr/>
          <p:nvPr/>
        </p:nvGrpSpPr>
        <p:grpSpPr>
          <a:xfrm>
            <a:off x="1211580" y="3253741"/>
            <a:ext cx="533400" cy="39624"/>
            <a:chOff x="1514475" y="2924176"/>
            <a:chExt cx="666750" cy="49530"/>
          </a:xfrm>
        </p:grpSpPr>
        <p:sp>
          <p:nvSpPr>
            <p:cNvPr id="77" name="object 77"/>
            <p:cNvSpPr/>
            <p:nvPr/>
          </p:nvSpPr>
          <p:spPr>
            <a:xfrm>
              <a:off x="1524000" y="2962277"/>
              <a:ext cx="647700" cy="1905"/>
            </a:xfrm>
            <a:custGeom>
              <a:avLst/>
              <a:gdLst/>
              <a:ahLst/>
              <a:cxnLst/>
              <a:rect l="l" t="t" r="r" b="b"/>
              <a:pathLst>
                <a:path w="647700" h="1905">
                  <a:moveTo>
                    <a:pt x="0" y="0"/>
                  </a:moveTo>
                  <a:lnTo>
                    <a:pt x="647700" y="1588"/>
                  </a:lnTo>
                </a:path>
              </a:pathLst>
            </a:custGeom>
            <a:ln w="19050">
              <a:solidFill>
                <a:srgbClr val="E3E2C7"/>
              </a:solidFill>
            </a:ln>
          </p:spPr>
          <p:txBody>
            <a:bodyPr wrap="square" lIns="0" tIns="0" rIns="0" bIns="0" rtlCol="0"/>
            <a:lstStyle/>
            <a:p>
              <a:endParaRPr sz="1440"/>
            </a:p>
          </p:txBody>
        </p:sp>
        <p:sp>
          <p:nvSpPr>
            <p:cNvPr id="78" name="object 78"/>
            <p:cNvSpPr/>
            <p:nvPr/>
          </p:nvSpPr>
          <p:spPr>
            <a:xfrm>
              <a:off x="1524000" y="2928938"/>
              <a:ext cx="647700" cy="1905"/>
            </a:xfrm>
            <a:custGeom>
              <a:avLst/>
              <a:gdLst/>
              <a:ahLst/>
              <a:cxnLst/>
              <a:rect l="l" t="t" r="r" b="b"/>
              <a:pathLst>
                <a:path w="647700" h="1905">
                  <a:moveTo>
                    <a:pt x="0" y="0"/>
                  </a:moveTo>
                  <a:lnTo>
                    <a:pt x="647700" y="1588"/>
                  </a:lnTo>
                </a:path>
              </a:pathLst>
            </a:custGeom>
            <a:ln w="9525">
              <a:solidFill>
                <a:srgbClr val="E3E2C7"/>
              </a:solidFill>
            </a:ln>
          </p:spPr>
          <p:txBody>
            <a:bodyPr wrap="square" lIns="0" tIns="0" rIns="0" bIns="0" rtlCol="0"/>
            <a:lstStyle/>
            <a:p>
              <a:endParaRPr sz="1440"/>
            </a:p>
          </p:txBody>
        </p:sp>
      </p:grpSp>
      <p:grpSp>
        <p:nvGrpSpPr>
          <p:cNvPr id="79" name="object 79"/>
          <p:cNvGrpSpPr/>
          <p:nvPr/>
        </p:nvGrpSpPr>
        <p:grpSpPr>
          <a:xfrm>
            <a:off x="1203960" y="2735581"/>
            <a:ext cx="548640" cy="100584"/>
            <a:chOff x="1504950" y="2276476"/>
            <a:chExt cx="685800" cy="125730"/>
          </a:xfrm>
        </p:grpSpPr>
        <p:sp>
          <p:nvSpPr>
            <p:cNvPr id="80" name="object 80"/>
            <p:cNvSpPr/>
            <p:nvPr/>
          </p:nvSpPr>
          <p:spPr>
            <a:xfrm>
              <a:off x="1524000" y="2281238"/>
              <a:ext cx="647700" cy="1905"/>
            </a:xfrm>
            <a:custGeom>
              <a:avLst/>
              <a:gdLst/>
              <a:ahLst/>
              <a:cxnLst/>
              <a:rect l="l" t="t" r="r" b="b"/>
              <a:pathLst>
                <a:path w="647700" h="1905">
                  <a:moveTo>
                    <a:pt x="0" y="0"/>
                  </a:moveTo>
                  <a:lnTo>
                    <a:pt x="647700" y="1588"/>
                  </a:lnTo>
                </a:path>
              </a:pathLst>
            </a:custGeom>
            <a:ln w="9525">
              <a:solidFill>
                <a:srgbClr val="E3E2C7"/>
              </a:solidFill>
            </a:ln>
          </p:spPr>
          <p:txBody>
            <a:bodyPr wrap="square" lIns="0" tIns="0" rIns="0" bIns="0" rtlCol="0"/>
            <a:lstStyle/>
            <a:p>
              <a:endParaRPr sz="1440"/>
            </a:p>
          </p:txBody>
        </p:sp>
        <p:sp>
          <p:nvSpPr>
            <p:cNvPr id="81" name="object 81"/>
            <p:cNvSpPr/>
            <p:nvPr/>
          </p:nvSpPr>
          <p:spPr>
            <a:xfrm>
              <a:off x="1524000" y="2338388"/>
              <a:ext cx="647700" cy="1905"/>
            </a:xfrm>
            <a:custGeom>
              <a:avLst/>
              <a:gdLst/>
              <a:ahLst/>
              <a:cxnLst/>
              <a:rect l="l" t="t" r="r" b="b"/>
              <a:pathLst>
                <a:path w="647700" h="1905">
                  <a:moveTo>
                    <a:pt x="0" y="0"/>
                  </a:moveTo>
                  <a:lnTo>
                    <a:pt x="647700" y="1588"/>
                  </a:lnTo>
                </a:path>
              </a:pathLst>
            </a:custGeom>
            <a:ln w="38100">
              <a:solidFill>
                <a:srgbClr val="E3E2C7"/>
              </a:solidFill>
            </a:ln>
          </p:spPr>
          <p:txBody>
            <a:bodyPr wrap="square" lIns="0" tIns="0" rIns="0" bIns="0" rtlCol="0"/>
            <a:lstStyle/>
            <a:p>
              <a:endParaRPr sz="1440"/>
            </a:p>
          </p:txBody>
        </p:sp>
        <p:sp>
          <p:nvSpPr>
            <p:cNvPr id="82" name="object 82"/>
            <p:cNvSpPr/>
            <p:nvPr/>
          </p:nvSpPr>
          <p:spPr>
            <a:xfrm>
              <a:off x="1524000" y="2390777"/>
              <a:ext cx="647700" cy="1905"/>
            </a:xfrm>
            <a:custGeom>
              <a:avLst/>
              <a:gdLst/>
              <a:ahLst/>
              <a:cxnLst/>
              <a:rect l="l" t="t" r="r" b="b"/>
              <a:pathLst>
                <a:path w="647700" h="1905">
                  <a:moveTo>
                    <a:pt x="0" y="0"/>
                  </a:moveTo>
                  <a:lnTo>
                    <a:pt x="647700" y="1588"/>
                  </a:lnTo>
                </a:path>
              </a:pathLst>
            </a:custGeom>
            <a:ln w="19050">
              <a:solidFill>
                <a:srgbClr val="E3E2C7"/>
              </a:solidFill>
            </a:ln>
          </p:spPr>
          <p:txBody>
            <a:bodyPr wrap="square" lIns="0" tIns="0" rIns="0" bIns="0" rtlCol="0"/>
            <a:lstStyle/>
            <a:p>
              <a:endParaRPr sz="1440"/>
            </a:p>
          </p:txBody>
        </p:sp>
      </p:grpSp>
      <p:sp>
        <p:nvSpPr>
          <p:cNvPr id="83" name="object 83"/>
          <p:cNvSpPr/>
          <p:nvPr/>
        </p:nvSpPr>
        <p:spPr>
          <a:xfrm>
            <a:off x="1219200" y="2625091"/>
            <a:ext cx="518160" cy="1524"/>
          </a:xfrm>
          <a:custGeom>
            <a:avLst/>
            <a:gdLst/>
            <a:ahLst/>
            <a:cxnLst/>
            <a:rect l="l" t="t" r="r" b="b"/>
            <a:pathLst>
              <a:path w="647700" h="1905">
                <a:moveTo>
                  <a:pt x="0" y="0"/>
                </a:moveTo>
                <a:lnTo>
                  <a:pt x="647700" y="1588"/>
                </a:lnTo>
              </a:path>
            </a:pathLst>
          </a:custGeom>
          <a:ln w="28575">
            <a:solidFill>
              <a:srgbClr val="E3E2C7"/>
            </a:solidFill>
          </a:ln>
        </p:spPr>
        <p:txBody>
          <a:bodyPr wrap="square" lIns="0" tIns="0" rIns="0" bIns="0" rtlCol="0"/>
          <a:lstStyle/>
          <a:p>
            <a:endParaRPr sz="1440"/>
          </a:p>
        </p:txBody>
      </p:sp>
      <p:sp>
        <p:nvSpPr>
          <p:cNvPr id="84" name="object 84"/>
          <p:cNvSpPr/>
          <p:nvPr/>
        </p:nvSpPr>
        <p:spPr>
          <a:xfrm>
            <a:off x="1219200" y="2682242"/>
            <a:ext cx="518160" cy="1524"/>
          </a:xfrm>
          <a:custGeom>
            <a:avLst/>
            <a:gdLst/>
            <a:ahLst/>
            <a:cxnLst/>
            <a:rect l="l" t="t" r="r" b="b"/>
            <a:pathLst>
              <a:path w="647700" h="1905">
                <a:moveTo>
                  <a:pt x="0" y="0"/>
                </a:moveTo>
                <a:lnTo>
                  <a:pt x="647700" y="1588"/>
                </a:lnTo>
              </a:path>
            </a:pathLst>
          </a:custGeom>
          <a:ln w="19050">
            <a:solidFill>
              <a:srgbClr val="E3E2C7"/>
            </a:solidFill>
          </a:ln>
        </p:spPr>
        <p:txBody>
          <a:bodyPr wrap="square" lIns="0" tIns="0" rIns="0" bIns="0" rtlCol="0"/>
          <a:lstStyle/>
          <a:p>
            <a:endParaRPr sz="1440"/>
          </a:p>
        </p:txBody>
      </p:sp>
      <p:sp>
        <p:nvSpPr>
          <p:cNvPr id="85" name="object 85"/>
          <p:cNvSpPr/>
          <p:nvPr/>
        </p:nvSpPr>
        <p:spPr>
          <a:xfrm>
            <a:off x="1219200" y="2170431"/>
            <a:ext cx="518160" cy="1524"/>
          </a:xfrm>
          <a:custGeom>
            <a:avLst/>
            <a:gdLst/>
            <a:ahLst/>
            <a:cxnLst/>
            <a:rect l="l" t="t" r="r" b="b"/>
            <a:pathLst>
              <a:path w="647700" h="1905">
                <a:moveTo>
                  <a:pt x="0" y="0"/>
                </a:moveTo>
                <a:lnTo>
                  <a:pt x="647700" y="1588"/>
                </a:lnTo>
              </a:path>
            </a:pathLst>
          </a:custGeom>
          <a:ln w="38100">
            <a:solidFill>
              <a:srgbClr val="E3E2C7"/>
            </a:solidFill>
          </a:ln>
        </p:spPr>
        <p:txBody>
          <a:bodyPr wrap="square" lIns="0" tIns="0" rIns="0" bIns="0" rtlCol="0"/>
          <a:lstStyle/>
          <a:p>
            <a:endParaRPr sz="1440"/>
          </a:p>
        </p:txBody>
      </p:sp>
      <p:sp>
        <p:nvSpPr>
          <p:cNvPr id="86" name="object 86"/>
          <p:cNvSpPr/>
          <p:nvPr/>
        </p:nvSpPr>
        <p:spPr>
          <a:xfrm>
            <a:off x="1219200" y="2494281"/>
            <a:ext cx="518160" cy="1524"/>
          </a:xfrm>
          <a:custGeom>
            <a:avLst/>
            <a:gdLst/>
            <a:ahLst/>
            <a:cxnLst/>
            <a:rect l="l" t="t" r="r" b="b"/>
            <a:pathLst>
              <a:path w="647700" h="1905">
                <a:moveTo>
                  <a:pt x="0" y="0"/>
                </a:moveTo>
                <a:lnTo>
                  <a:pt x="647700" y="1588"/>
                </a:lnTo>
              </a:path>
            </a:pathLst>
          </a:custGeom>
          <a:ln w="28575">
            <a:solidFill>
              <a:srgbClr val="E3E2C7"/>
            </a:solidFill>
          </a:ln>
        </p:spPr>
        <p:txBody>
          <a:bodyPr wrap="square" lIns="0" tIns="0" rIns="0" bIns="0" rtlCol="0"/>
          <a:lstStyle/>
          <a:p>
            <a:endParaRPr sz="1440"/>
          </a:p>
        </p:txBody>
      </p:sp>
      <p:sp>
        <p:nvSpPr>
          <p:cNvPr id="87" name="object 87"/>
          <p:cNvSpPr/>
          <p:nvPr/>
        </p:nvSpPr>
        <p:spPr>
          <a:xfrm>
            <a:off x="1219200" y="2391411"/>
            <a:ext cx="518160" cy="1524"/>
          </a:xfrm>
          <a:custGeom>
            <a:avLst/>
            <a:gdLst/>
            <a:ahLst/>
            <a:cxnLst/>
            <a:rect l="l" t="t" r="r" b="b"/>
            <a:pathLst>
              <a:path w="647700" h="1905">
                <a:moveTo>
                  <a:pt x="0" y="0"/>
                </a:moveTo>
                <a:lnTo>
                  <a:pt x="647700" y="1588"/>
                </a:lnTo>
              </a:path>
            </a:pathLst>
          </a:custGeom>
          <a:ln w="12700">
            <a:solidFill>
              <a:srgbClr val="E3E2C7"/>
            </a:solidFill>
          </a:ln>
        </p:spPr>
        <p:txBody>
          <a:bodyPr wrap="square" lIns="0" tIns="0" rIns="0" bIns="0" rtlCol="0"/>
          <a:lstStyle/>
          <a:p>
            <a:endParaRPr sz="1440"/>
          </a:p>
        </p:txBody>
      </p:sp>
      <p:sp>
        <p:nvSpPr>
          <p:cNvPr id="88" name="object 88"/>
          <p:cNvSpPr/>
          <p:nvPr/>
        </p:nvSpPr>
        <p:spPr>
          <a:xfrm>
            <a:off x="1219200" y="2299971"/>
            <a:ext cx="518160" cy="1524"/>
          </a:xfrm>
          <a:custGeom>
            <a:avLst/>
            <a:gdLst/>
            <a:ahLst/>
            <a:cxnLst/>
            <a:rect l="l" t="t" r="r" b="b"/>
            <a:pathLst>
              <a:path w="647700" h="1905">
                <a:moveTo>
                  <a:pt x="0" y="0"/>
                </a:moveTo>
                <a:lnTo>
                  <a:pt x="647700" y="1588"/>
                </a:lnTo>
              </a:path>
            </a:pathLst>
          </a:custGeom>
          <a:ln w="12700">
            <a:solidFill>
              <a:srgbClr val="E3E2C7"/>
            </a:solidFill>
          </a:ln>
        </p:spPr>
        <p:txBody>
          <a:bodyPr wrap="square" lIns="0" tIns="0" rIns="0" bIns="0" rtlCol="0"/>
          <a:lstStyle/>
          <a:p>
            <a:endParaRPr sz="1440"/>
          </a:p>
        </p:txBody>
      </p:sp>
      <p:grpSp>
        <p:nvGrpSpPr>
          <p:cNvPr id="89" name="object 89"/>
          <p:cNvGrpSpPr/>
          <p:nvPr/>
        </p:nvGrpSpPr>
        <p:grpSpPr>
          <a:xfrm>
            <a:off x="1211580" y="2520950"/>
            <a:ext cx="533400" cy="39624"/>
            <a:chOff x="1514475" y="2008188"/>
            <a:chExt cx="666750" cy="49530"/>
          </a:xfrm>
        </p:grpSpPr>
        <p:sp>
          <p:nvSpPr>
            <p:cNvPr id="90" name="object 90"/>
            <p:cNvSpPr/>
            <p:nvPr/>
          </p:nvSpPr>
          <p:spPr>
            <a:xfrm>
              <a:off x="1524000" y="2046288"/>
              <a:ext cx="647700" cy="1905"/>
            </a:xfrm>
            <a:custGeom>
              <a:avLst/>
              <a:gdLst/>
              <a:ahLst/>
              <a:cxnLst/>
              <a:rect l="l" t="t" r="r" b="b"/>
              <a:pathLst>
                <a:path w="647700" h="1905">
                  <a:moveTo>
                    <a:pt x="0" y="0"/>
                  </a:moveTo>
                  <a:lnTo>
                    <a:pt x="647700" y="1588"/>
                  </a:lnTo>
                </a:path>
              </a:pathLst>
            </a:custGeom>
            <a:ln w="19050">
              <a:solidFill>
                <a:srgbClr val="E3E2C7"/>
              </a:solidFill>
            </a:ln>
          </p:spPr>
          <p:txBody>
            <a:bodyPr wrap="square" lIns="0" tIns="0" rIns="0" bIns="0" rtlCol="0"/>
            <a:lstStyle/>
            <a:p>
              <a:endParaRPr sz="1440"/>
            </a:p>
          </p:txBody>
        </p:sp>
        <p:sp>
          <p:nvSpPr>
            <p:cNvPr id="91" name="object 91"/>
            <p:cNvSpPr/>
            <p:nvPr/>
          </p:nvSpPr>
          <p:spPr>
            <a:xfrm>
              <a:off x="1524000" y="2012951"/>
              <a:ext cx="647700" cy="1905"/>
            </a:xfrm>
            <a:custGeom>
              <a:avLst/>
              <a:gdLst/>
              <a:ahLst/>
              <a:cxnLst/>
              <a:rect l="l" t="t" r="r" b="b"/>
              <a:pathLst>
                <a:path w="647700" h="1905">
                  <a:moveTo>
                    <a:pt x="0" y="0"/>
                  </a:moveTo>
                  <a:lnTo>
                    <a:pt x="647700" y="1588"/>
                  </a:lnTo>
                </a:path>
              </a:pathLst>
            </a:custGeom>
            <a:ln w="9525">
              <a:solidFill>
                <a:srgbClr val="E3E2C7"/>
              </a:solidFill>
            </a:ln>
          </p:spPr>
          <p:txBody>
            <a:bodyPr wrap="square" lIns="0" tIns="0" rIns="0" bIns="0" rtlCol="0"/>
            <a:lstStyle/>
            <a:p>
              <a:endParaRPr sz="1440"/>
            </a:p>
          </p:txBody>
        </p:sp>
      </p:grpSp>
      <p:grpSp>
        <p:nvGrpSpPr>
          <p:cNvPr id="92" name="object 92"/>
          <p:cNvGrpSpPr/>
          <p:nvPr/>
        </p:nvGrpSpPr>
        <p:grpSpPr>
          <a:xfrm>
            <a:off x="1203960" y="2002792"/>
            <a:ext cx="548640" cy="100584"/>
            <a:chOff x="1504950" y="1360490"/>
            <a:chExt cx="685800" cy="125730"/>
          </a:xfrm>
        </p:grpSpPr>
        <p:sp>
          <p:nvSpPr>
            <p:cNvPr id="93" name="object 93"/>
            <p:cNvSpPr/>
            <p:nvPr/>
          </p:nvSpPr>
          <p:spPr>
            <a:xfrm>
              <a:off x="1524000" y="1365252"/>
              <a:ext cx="647700" cy="1905"/>
            </a:xfrm>
            <a:custGeom>
              <a:avLst/>
              <a:gdLst/>
              <a:ahLst/>
              <a:cxnLst/>
              <a:rect l="l" t="t" r="r" b="b"/>
              <a:pathLst>
                <a:path w="647700" h="1905">
                  <a:moveTo>
                    <a:pt x="0" y="0"/>
                  </a:moveTo>
                  <a:lnTo>
                    <a:pt x="647700" y="1588"/>
                  </a:lnTo>
                </a:path>
              </a:pathLst>
            </a:custGeom>
            <a:ln w="9525">
              <a:solidFill>
                <a:srgbClr val="E3E2C7"/>
              </a:solidFill>
            </a:ln>
          </p:spPr>
          <p:txBody>
            <a:bodyPr wrap="square" lIns="0" tIns="0" rIns="0" bIns="0" rtlCol="0"/>
            <a:lstStyle/>
            <a:p>
              <a:endParaRPr sz="1440"/>
            </a:p>
          </p:txBody>
        </p:sp>
        <p:sp>
          <p:nvSpPr>
            <p:cNvPr id="94" name="object 94"/>
            <p:cNvSpPr/>
            <p:nvPr/>
          </p:nvSpPr>
          <p:spPr>
            <a:xfrm>
              <a:off x="1524000" y="1422402"/>
              <a:ext cx="647700" cy="1905"/>
            </a:xfrm>
            <a:custGeom>
              <a:avLst/>
              <a:gdLst/>
              <a:ahLst/>
              <a:cxnLst/>
              <a:rect l="l" t="t" r="r" b="b"/>
              <a:pathLst>
                <a:path w="647700" h="1905">
                  <a:moveTo>
                    <a:pt x="0" y="0"/>
                  </a:moveTo>
                  <a:lnTo>
                    <a:pt x="647700" y="1588"/>
                  </a:lnTo>
                </a:path>
              </a:pathLst>
            </a:custGeom>
            <a:ln w="38100">
              <a:solidFill>
                <a:srgbClr val="E3E2C7"/>
              </a:solidFill>
            </a:ln>
          </p:spPr>
          <p:txBody>
            <a:bodyPr wrap="square" lIns="0" tIns="0" rIns="0" bIns="0" rtlCol="0"/>
            <a:lstStyle/>
            <a:p>
              <a:endParaRPr sz="1440"/>
            </a:p>
          </p:txBody>
        </p:sp>
        <p:sp>
          <p:nvSpPr>
            <p:cNvPr id="95" name="object 95"/>
            <p:cNvSpPr/>
            <p:nvPr/>
          </p:nvSpPr>
          <p:spPr>
            <a:xfrm>
              <a:off x="1524000" y="1474788"/>
              <a:ext cx="647700" cy="1905"/>
            </a:xfrm>
            <a:custGeom>
              <a:avLst/>
              <a:gdLst/>
              <a:ahLst/>
              <a:cxnLst/>
              <a:rect l="l" t="t" r="r" b="b"/>
              <a:pathLst>
                <a:path w="647700" h="1905">
                  <a:moveTo>
                    <a:pt x="0" y="0"/>
                  </a:moveTo>
                  <a:lnTo>
                    <a:pt x="647700" y="1588"/>
                  </a:lnTo>
                </a:path>
              </a:pathLst>
            </a:custGeom>
            <a:ln w="19050">
              <a:solidFill>
                <a:srgbClr val="E3E2C7"/>
              </a:solidFill>
            </a:ln>
          </p:spPr>
          <p:txBody>
            <a:bodyPr wrap="square" lIns="0" tIns="0" rIns="0" bIns="0" rtlCol="0"/>
            <a:lstStyle/>
            <a:p>
              <a:endParaRPr sz="1440"/>
            </a:p>
          </p:txBody>
        </p:sp>
      </p:grpSp>
      <p:sp>
        <p:nvSpPr>
          <p:cNvPr id="96" name="object 96"/>
          <p:cNvSpPr/>
          <p:nvPr/>
        </p:nvSpPr>
        <p:spPr>
          <a:xfrm>
            <a:off x="1219200" y="1892302"/>
            <a:ext cx="518160" cy="1524"/>
          </a:xfrm>
          <a:custGeom>
            <a:avLst/>
            <a:gdLst/>
            <a:ahLst/>
            <a:cxnLst/>
            <a:rect l="l" t="t" r="r" b="b"/>
            <a:pathLst>
              <a:path w="647700" h="1905">
                <a:moveTo>
                  <a:pt x="0" y="0"/>
                </a:moveTo>
                <a:lnTo>
                  <a:pt x="647700" y="1588"/>
                </a:lnTo>
              </a:path>
            </a:pathLst>
          </a:custGeom>
          <a:ln w="28575">
            <a:solidFill>
              <a:srgbClr val="E3E2C7"/>
            </a:solidFill>
          </a:ln>
        </p:spPr>
        <p:txBody>
          <a:bodyPr wrap="square" lIns="0" tIns="0" rIns="0" bIns="0" rtlCol="0"/>
          <a:lstStyle/>
          <a:p>
            <a:endParaRPr sz="1440"/>
          </a:p>
        </p:txBody>
      </p:sp>
      <p:sp>
        <p:nvSpPr>
          <p:cNvPr id="97" name="object 97"/>
          <p:cNvSpPr/>
          <p:nvPr/>
        </p:nvSpPr>
        <p:spPr>
          <a:xfrm>
            <a:off x="1219200" y="1949451"/>
            <a:ext cx="518160" cy="1524"/>
          </a:xfrm>
          <a:custGeom>
            <a:avLst/>
            <a:gdLst/>
            <a:ahLst/>
            <a:cxnLst/>
            <a:rect l="l" t="t" r="r" b="b"/>
            <a:pathLst>
              <a:path w="647700" h="1905">
                <a:moveTo>
                  <a:pt x="0" y="0"/>
                </a:moveTo>
                <a:lnTo>
                  <a:pt x="647700" y="1588"/>
                </a:lnTo>
              </a:path>
            </a:pathLst>
          </a:custGeom>
          <a:ln w="19050">
            <a:solidFill>
              <a:srgbClr val="E3E2C7"/>
            </a:solidFill>
          </a:ln>
        </p:spPr>
        <p:txBody>
          <a:bodyPr wrap="square" lIns="0" tIns="0" rIns="0" bIns="0" rtlCol="0"/>
          <a:lstStyle/>
          <a:p>
            <a:endParaRPr sz="1440"/>
          </a:p>
        </p:txBody>
      </p:sp>
      <p:sp>
        <p:nvSpPr>
          <p:cNvPr id="98" name="object 98"/>
          <p:cNvSpPr/>
          <p:nvPr/>
        </p:nvSpPr>
        <p:spPr>
          <a:xfrm>
            <a:off x="1219200" y="1826262"/>
            <a:ext cx="518160" cy="1524"/>
          </a:xfrm>
          <a:custGeom>
            <a:avLst/>
            <a:gdLst/>
            <a:ahLst/>
            <a:cxnLst/>
            <a:rect l="l" t="t" r="r" b="b"/>
            <a:pathLst>
              <a:path w="647700" h="1905">
                <a:moveTo>
                  <a:pt x="0" y="0"/>
                </a:moveTo>
                <a:lnTo>
                  <a:pt x="647700" y="1588"/>
                </a:lnTo>
              </a:path>
            </a:pathLst>
          </a:custGeom>
          <a:ln w="12700">
            <a:solidFill>
              <a:srgbClr val="E3E2C7"/>
            </a:solidFill>
          </a:ln>
        </p:spPr>
        <p:txBody>
          <a:bodyPr wrap="square" lIns="0" tIns="0" rIns="0" bIns="0" rtlCol="0"/>
          <a:lstStyle/>
          <a:p>
            <a:endParaRPr sz="1440"/>
          </a:p>
        </p:txBody>
      </p:sp>
      <p:sp>
        <p:nvSpPr>
          <p:cNvPr id="99" name="object 99"/>
          <p:cNvSpPr/>
          <p:nvPr/>
        </p:nvSpPr>
        <p:spPr>
          <a:xfrm>
            <a:off x="1219200" y="1734822"/>
            <a:ext cx="518160" cy="1524"/>
          </a:xfrm>
          <a:custGeom>
            <a:avLst/>
            <a:gdLst/>
            <a:ahLst/>
            <a:cxnLst/>
            <a:rect l="l" t="t" r="r" b="b"/>
            <a:pathLst>
              <a:path w="647700" h="1905">
                <a:moveTo>
                  <a:pt x="0" y="0"/>
                </a:moveTo>
                <a:lnTo>
                  <a:pt x="647700" y="1588"/>
                </a:lnTo>
              </a:path>
            </a:pathLst>
          </a:custGeom>
          <a:ln w="12700">
            <a:solidFill>
              <a:srgbClr val="E3E2C7"/>
            </a:solidFill>
          </a:ln>
        </p:spPr>
        <p:txBody>
          <a:bodyPr wrap="square" lIns="0" tIns="0" rIns="0" bIns="0" rtlCol="0"/>
          <a:lstStyle/>
          <a:p>
            <a:endParaRPr sz="1440"/>
          </a:p>
        </p:txBody>
      </p:sp>
      <p:grpSp>
        <p:nvGrpSpPr>
          <p:cNvPr id="100" name="object 100"/>
          <p:cNvGrpSpPr/>
          <p:nvPr/>
        </p:nvGrpSpPr>
        <p:grpSpPr>
          <a:xfrm>
            <a:off x="1203960" y="1573532"/>
            <a:ext cx="548640" cy="100584"/>
            <a:chOff x="1504950" y="823915"/>
            <a:chExt cx="685800" cy="125730"/>
          </a:xfrm>
        </p:grpSpPr>
        <p:sp>
          <p:nvSpPr>
            <p:cNvPr id="101" name="object 101"/>
            <p:cNvSpPr/>
            <p:nvPr/>
          </p:nvSpPr>
          <p:spPr>
            <a:xfrm>
              <a:off x="1524000" y="828677"/>
              <a:ext cx="647700" cy="1905"/>
            </a:xfrm>
            <a:custGeom>
              <a:avLst/>
              <a:gdLst/>
              <a:ahLst/>
              <a:cxnLst/>
              <a:rect l="l" t="t" r="r" b="b"/>
              <a:pathLst>
                <a:path w="647700" h="1905">
                  <a:moveTo>
                    <a:pt x="0" y="0"/>
                  </a:moveTo>
                  <a:lnTo>
                    <a:pt x="647700" y="1588"/>
                  </a:lnTo>
                </a:path>
              </a:pathLst>
            </a:custGeom>
            <a:ln w="9525">
              <a:solidFill>
                <a:srgbClr val="E3E2C7"/>
              </a:solidFill>
            </a:ln>
          </p:spPr>
          <p:txBody>
            <a:bodyPr wrap="square" lIns="0" tIns="0" rIns="0" bIns="0" rtlCol="0"/>
            <a:lstStyle/>
            <a:p>
              <a:endParaRPr sz="1440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524000" y="885827"/>
              <a:ext cx="647700" cy="1905"/>
            </a:xfrm>
            <a:custGeom>
              <a:avLst/>
              <a:gdLst/>
              <a:ahLst/>
              <a:cxnLst/>
              <a:rect l="l" t="t" r="r" b="b"/>
              <a:pathLst>
                <a:path w="647700" h="1905">
                  <a:moveTo>
                    <a:pt x="0" y="0"/>
                  </a:moveTo>
                  <a:lnTo>
                    <a:pt x="647700" y="1588"/>
                  </a:lnTo>
                </a:path>
              </a:pathLst>
            </a:custGeom>
            <a:ln w="38100">
              <a:solidFill>
                <a:srgbClr val="E3E2C7"/>
              </a:solidFill>
            </a:ln>
          </p:spPr>
          <p:txBody>
            <a:bodyPr wrap="square" lIns="0" tIns="0" rIns="0" bIns="0" rtlCol="0"/>
            <a:lstStyle/>
            <a:p>
              <a:endParaRPr sz="1440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524000" y="938213"/>
              <a:ext cx="647700" cy="1905"/>
            </a:xfrm>
            <a:custGeom>
              <a:avLst/>
              <a:gdLst/>
              <a:ahLst/>
              <a:cxnLst/>
              <a:rect l="l" t="t" r="r" b="b"/>
              <a:pathLst>
                <a:path w="647700" h="1905">
                  <a:moveTo>
                    <a:pt x="0" y="0"/>
                  </a:moveTo>
                  <a:lnTo>
                    <a:pt x="647700" y="1588"/>
                  </a:lnTo>
                </a:path>
              </a:pathLst>
            </a:custGeom>
            <a:ln w="19050">
              <a:solidFill>
                <a:srgbClr val="E3E2C7"/>
              </a:solidFill>
            </a:ln>
          </p:spPr>
          <p:txBody>
            <a:bodyPr wrap="square" lIns="0" tIns="0" rIns="0" bIns="0" rtlCol="0"/>
            <a:lstStyle/>
            <a:p>
              <a:endParaRPr sz="1440"/>
            </a:p>
          </p:txBody>
        </p:sp>
      </p:grpSp>
      <p:sp>
        <p:nvSpPr>
          <p:cNvPr id="104" name="object 104"/>
          <p:cNvSpPr/>
          <p:nvPr/>
        </p:nvSpPr>
        <p:spPr>
          <a:xfrm>
            <a:off x="1219200" y="1463042"/>
            <a:ext cx="518160" cy="1524"/>
          </a:xfrm>
          <a:custGeom>
            <a:avLst/>
            <a:gdLst/>
            <a:ahLst/>
            <a:cxnLst/>
            <a:rect l="l" t="t" r="r" b="b"/>
            <a:pathLst>
              <a:path w="647700" h="1904">
                <a:moveTo>
                  <a:pt x="0" y="0"/>
                </a:moveTo>
                <a:lnTo>
                  <a:pt x="647700" y="1588"/>
                </a:lnTo>
              </a:path>
            </a:pathLst>
          </a:custGeom>
          <a:ln w="28575">
            <a:solidFill>
              <a:srgbClr val="E3E2C7"/>
            </a:solidFill>
          </a:ln>
        </p:spPr>
        <p:txBody>
          <a:bodyPr wrap="square" lIns="0" tIns="0" rIns="0" bIns="0" rtlCol="0"/>
          <a:lstStyle/>
          <a:p>
            <a:endParaRPr sz="1440"/>
          </a:p>
        </p:txBody>
      </p:sp>
      <p:sp>
        <p:nvSpPr>
          <p:cNvPr id="105" name="object 105"/>
          <p:cNvSpPr/>
          <p:nvPr/>
        </p:nvSpPr>
        <p:spPr>
          <a:xfrm>
            <a:off x="1219200" y="1402082"/>
            <a:ext cx="518160" cy="1524"/>
          </a:xfrm>
          <a:custGeom>
            <a:avLst/>
            <a:gdLst/>
            <a:ahLst/>
            <a:cxnLst/>
            <a:rect l="l" t="t" r="r" b="b"/>
            <a:pathLst>
              <a:path w="647700" h="1904">
                <a:moveTo>
                  <a:pt x="0" y="0"/>
                </a:moveTo>
                <a:lnTo>
                  <a:pt x="647700" y="1588"/>
                </a:lnTo>
              </a:path>
            </a:pathLst>
          </a:custGeom>
          <a:ln w="12700">
            <a:solidFill>
              <a:srgbClr val="E3E2C7"/>
            </a:solidFill>
          </a:ln>
        </p:spPr>
        <p:txBody>
          <a:bodyPr wrap="square" lIns="0" tIns="0" rIns="0" bIns="0" rtlCol="0"/>
          <a:lstStyle/>
          <a:p>
            <a:endParaRPr sz="1440"/>
          </a:p>
        </p:txBody>
      </p:sp>
      <p:sp>
        <p:nvSpPr>
          <p:cNvPr id="106" name="object 106"/>
          <p:cNvSpPr/>
          <p:nvPr/>
        </p:nvSpPr>
        <p:spPr>
          <a:xfrm>
            <a:off x="1219200" y="1520191"/>
            <a:ext cx="518160" cy="1524"/>
          </a:xfrm>
          <a:custGeom>
            <a:avLst/>
            <a:gdLst/>
            <a:ahLst/>
            <a:cxnLst/>
            <a:rect l="l" t="t" r="r" b="b"/>
            <a:pathLst>
              <a:path w="647700" h="1904">
                <a:moveTo>
                  <a:pt x="0" y="0"/>
                </a:moveTo>
                <a:lnTo>
                  <a:pt x="647700" y="1588"/>
                </a:lnTo>
              </a:path>
            </a:pathLst>
          </a:custGeom>
          <a:ln w="19050">
            <a:solidFill>
              <a:srgbClr val="E3E2C7"/>
            </a:solidFill>
          </a:ln>
        </p:spPr>
        <p:txBody>
          <a:bodyPr wrap="square" lIns="0" tIns="0" rIns="0" bIns="0" rtlCol="0"/>
          <a:lstStyle/>
          <a:p>
            <a:endParaRPr sz="1440"/>
          </a:p>
        </p:txBody>
      </p:sp>
      <p:grpSp>
        <p:nvGrpSpPr>
          <p:cNvPr id="107" name="object 107"/>
          <p:cNvGrpSpPr/>
          <p:nvPr/>
        </p:nvGrpSpPr>
        <p:grpSpPr>
          <a:xfrm>
            <a:off x="1211580" y="1314452"/>
            <a:ext cx="533400" cy="36576"/>
            <a:chOff x="1514475" y="500065"/>
            <a:chExt cx="666750" cy="45720"/>
          </a:xfrm>
        </p:grpSpPr>
        <p:sp>
          <p:nvSpPr>
            <p:cNvPr id="108" name="object 108"/>
            <p:cNvSpPr/>
            <p:nvPr/>
          </p:nvSpPr>
          <p:spPr>
            <a:xfrm>
              <a:off x="1514475" y="531814"/>
              <a:ext cx="666750" cy="10795"/>
            </a:xfrm>
            <a:custGeom>
              <a:avLst/>
              <a:gdLst/>
              <a:ahLst/>
              <a:cxnLst/>
              <a:rect l="l" t="t" r="r" b="b"/>
              <a:pathLst>
                <a:path w="666750" h="10795">
                  <a:moveTo>
                    <a:pt x="0" y="0"/>
                  </a:moveTo>
                  <a:lnTo>
                    <a:pt x="666750" y="0"/>
                  </a:lnTo>
                </a:path>
                <a:path w="666750" h="10795">
                  <a:moveTo>
                    <a:pt x="0" y="10319"/>
                  </a:moveTo>
                  <a:lnTo>
                    <a:pt x="666750" y="10319"/>
                  </a:lnTo>
                </a:path>
              </a:pathLst>
            </a:custGeom>
            <a:ln w="6351">
              <a:solidFill>
                <a:srgbClr val="E3E2C7"/>
              </a:solidFill>
            </a:ln>
          </p:spPr>
          <p:txBody>
            <a:bodyPr wrap="square" lIns="0" tIns="0" rIns="0" bIns="0" rtlCol="0"/>
            <a:lstStyle/>
            <a:p>
              <a:endParaRPr sz="1440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519237" y="505621"/>
              <a:ext cx="640080" cy="0"/>
            </a:xfrm>
            <a:custGeom>
              <a:avLst/>
              <a:gdLst/>
              <a:ahLst/>
              <a:cxnLst/>
              <a:rect l="l" t="t" r="r" b="b"/>
              <a:pathLst>
                <a:path w="640080">
                  <a:moveTo>
                    <a:pt x="0" y="0"/>
                  </a:moveTo>
                  <a:lnTo>
                    <a:pt x="639762" y="0"/>
                  </a:lnTo>
                </a:path>
              </a:pathLst>
            </a:custGeom>
            <a:ln w="11113">
              <a:solidFill>
                <a:srgbClr val="E3E2C7"/>
              </a:solidFill>
            </a:ln>
          </p:spPr>
          <p:txBody>
            <a:bodyPr wrap="square" lIns="0" tIns="0" rIns="0" bIns="0" rtlCol="0"/>
            <a:lstStyle/>
            <a:p>
              <a:endParaRPr sz="1440"/>
            </a:p>
          </p:txBody>
        </p:sp>
      </p:grpSp>
      <p:sp>
        <p:nvSpPr>
          <p:cNvPr id="110" name="object 110"/>
          <p:cNvSpPr/>
          <p:nvPr/>
        </p:nvSpPr>
        <p:spPr>
          <a:xfrm>
            <a:off x="1219200" y="1242062"/>
            <a:ext cx="518160" cy="1524"/>
          </a:xfrm>
          <a:custGeom>
            <a:avLst/>
            <a:gdLst/>
            <a:ahLst/>
            <a:cxnLst/>
            <a:rect l="l" t="t" r="r" b="b"/>
            <a:pathLst>
              <a:path w="647700" h="1904">
                <a:moveTo>
                  <a:pt x="0" y="0"/>
                </a:moveTo>
                <a:lnTo>
                  <a:pt x="647700" y="1588"/>
                </a:lnTo>
              </a:path>
            </a:pathLst>
          </a:custGeom>
          <a:ln w="19050">
            <a:solidFill>
              <a:srgbClr val="E3E2C7"/>
            </a:solidFill>
          </a:ln>
        </p:spPr>
        <p:txBody>
          <a:bodyPr wrap="square" lIns="0" tIns="0" rIns="0" bIns="0" rtlCol="0"/>
          <a:lstStyle/>
          <a:p>
            <a:endParaRPr sz="1440"/>
          </a:p>
        </p:txBody>
      </p:sp>
      <p:grpSp>
        <p:nvGrpSpPr>
          <p:cNvPr id="111" name="object 111"/>
          <p:cNvGrpSpPr/>
          <p:nvPr/>
        </p:nvGrpSpPr>
        <p:grpSpPr>
          <a:xfrm>
            <a:off x="1203960" y="953771"/>
            <a:ext cx="548640" cy="82804"/>
            <a:chOff x="1504950" y="49213"/>
            <a:chExt cx="685800" cy="103505"/>
          </a:xfrm>
        </p:grpSpPr>
        <p:sp>
          <p:nvSpPr>
            <p:cNvPr id="112" name="object 112"/>
            <p:cNvSpPr/>
            <p:nvPr/>
          </p:nvSpPr>
          <p:spPr>
            <a:xfrm>
              <a:off x="1524000" y="111127"/>
              <a:ext cx="647700" cy="1905"/>
            </a:xfrm>
            <a:custGeom>
              <a:avLst/>
              <a:gdLst/>
              <a:ahLst/>
              <a:cxnLst/>
              <a:rect l="l" t="t" r="r" b="b"/>
              <a:pathLst>
                <a:path w="647700" h="1905">
                  <a:moveTo>
                    <a:pt x="0" y="0"/>
                  </a:moveTo>
                  <a:lnTo>
                    <a:pt x="647700" y="1588"/>
                  </a:lnTo>
                </a:path>
              </a:pathLst>
            </a:custGeom>
            <a:ln w="9525">
              <a:solidFill>
                <a:srgbClr val="E3E2C7"/>
              </a:solidFill>
            </a:ln>
          </p:spPr>
          <p:txBody>
            <a:bodyPr wrap="square" lIns="0" tIns="0" rIns="0" bIns="0" rtlCol="0"/>
            <a:lstStyle/>
            <a:p>
              <a:endParaRPr sz="1440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524000" y="68263"/>
              <a:ext cx="647700" cy="1905"/>
            </a:xfrm>
            <a:custGeom>
              <a:avLst/>
              <a:gdLst/>
              <a:ahLst/>
              <a:cxnLst/>
              <a:rect l="l" t="t" r="r" b="b"/>
              <a:pathLst>
                <a:path w="647700" h="1905">
                  <a:moveTo>
                    <a:pt x="0" y="0"/>
                  </a:moveTo>
                  <a:lnTo>
                    <a:pt x="647700" y="1588"/>
                  </a:lnTo>
                </a:path>
              </a:pathLst>
            </a:custGeom>
            <a:ln w="38100">
              <a:solidFill>
                <a:srgbClr val="E3E2C7"/>
              </a:solidFill>
            </a:ln>
          </p:spPr>
          <p:txBody>
            <a:bodyPr wrap="square" lIns="0" tIns="0" rIns="0" bIns="0" rtlCol="0"/>
            <a:lstStyle/>
            <a:p>
              <a:endParaRPr sz="1440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524000" y="144463"/>
              <a:ext cx="647700" cy="1905"/>
            </a:xfrm>
            <a:custGeom>
              <a:avLst/>
              <a:gdLst/>
              <a:ahLst/>
              <a:cxnLst/>
              <a:rect l="l" t="t" r="r" b="b"/>
              <a:pathLst>
                <a:path w="647700" h="1905">
                  <a:moveTo>
                    <a:pt x="0" y="0"/>
                  </a:moveTo>
                  <a:lnTo>
                    <a:pt x="647700" y="1588"/>
                  </a:lnTo>
                </a:path>
              </a:pathLst>
            </a:custGeom>
            <a:ln w="12700">
              <a:solidFill>
                <a:srgbClr val="E3E2C7"/>
              </a:solidFill>
            </a:ln>
          </p:spPr>
          <p:txBody>
            <a:bodyPr wrap="square" lIns="0" tIns="0" rIns="0" bIns="0" rtlCol="0"/>
            <a:lstStyle/>
            <a:p>
              <a:endParaRPr sz="1440"/>
            </a:p>
          </p:txBody>
        </p:sp>
      </p:grpSp>
      <p:sp>
        <p:nvSpPr>
          <p:cNvPr id="115" name="object 115"/>
          <p:cNvSpPr/>
          <p:nvPr/>
        </p:nvSpPr>
        <p:spPr>
          <a:xfrm>
            <a:off x="1219200" y="1098551"/>
            <a:ext cx="518160" cy="1524"/>
          </a:xfrm>
          <a:custGeom>
            <a:avLst/>
            <a:gdLst/>
            <a:ahLst/>
            <a:cxnLst/>
            <a:rect l="l" t="t" r="r" b="b"/>
            <a:pathLst>
              <a:path w="647700" h="1904">
                <a:moveTo>
                  <a:pt x="0" y="0"/>
                </a:moveTo>
                <a:lnTo>
                  <a:pt x="647700" y="1588"/>
                </a:lnTo>
              </a:path>
            </a:pathLst>
          </a:custGeom>
          <a:ln w="12700">
            <a:solidFill>
              <a:srgbClr val="E3E2C7"/>
            </a:solidFill>
          </a:ln>
        </p:spPr>
        <p:txBody>
          <a:bodyPr wrap="square" lIns="0" tIns="0" rIns="0" bIns="0" rtlCol="0"/>
          <a:lstStyle/>
          <a:p>
            <a:endParaRPr sz="1440"/>
          </a:p>
        </p:txBody>
      </p:sp>
      <p:sp>
        <p:nvSpPr>
          <p:cNvPr id="116" name="object 116"/>
          <p:cNvSpPr/>
          <p:nvPr/>
        </p:nvSpPr>
        <p:spPr>
          <a:xfrm>
            <a:off x="1219200" y="1170942"/>
            <a:ext cx="518160" cy="1524"/>
          </a:xfrm>
          <a:custGeom>
            <a:avLst/>
            <a:gdLst/>
            <a:ahLst/>
            <a:cxnLst/>
            <a:rect l="l" t="t" r="r" b="b"/>
            <a:pathLst>
              <a:path w="647700" h="1904">
                <a:moveTo>
                  <a:pt x="0" y="0"/>
                </a:moveTo>
                <a:lnTo>
                  <a:pt x="647700" y="1588"/>
                </a:lnTo>
              </a:path>
            </a:pathLst>
          </a:custGeom>
          <a:ln w="38100">
            <a:solidFill>
              <a:srgbClr val="E3E2C7"/>
            </a:solidFill>
          </a:ln>
        </p:spPr>
        <p:txBody>
          <a:bodyPr wrap="square" lIns="0" tIns="0" rIns="0" bIns="0" rtlCol="0"/>
          <a:lstStyle/>
          <a:p>
            <a:endParaRPr sz="1440"/>
          </a:p>
        </p:txBody>
      </p:sp>
      <p:sp>
        <p:nvSpPr>
          <p:cNvPr id="117" name="object 117"/>
          <p:cNvSpPr/>
          <p:nvPr/>
        </p:nvSpPr>
        <p:spPr>
          <a:xfrm>
            <a:off x="1926590" y="1342392"/>
            <a:ext cx="397764" cy="993140"/>
          </a:xfrm>
          <a:custGeom>
            <a:avLst/>
            <a:gdLst/>
            <a:ahLst/>
            <a:cxnLst/>
            <a:rect l="l" t="t" r="r" b="b"/>
            <a:pathLst>
              <a:path w="497205" h="1241425">
                <a:moveTo>
                  <a:pt x="0" y="1241423"/>
                </a:moveTo>
                <a:lnTo>
                  <a:pt x="496888" y="1241423"/>
                </a:lnTo>
                <a:lnTo>
                  <a:pt x="496888" y="0"/>
                </a:lnTo>
                <a:lnTo>
                  <a:pt x="0" y="0"/>
                </a:lnTo>
                <a:lnTo>
                  <a:pt x="0" y="1241423"/>
                </a:lnTo>
                <a:close/>
              </a:path>
            </a:pathLst>
          </a:custGeom>
          <a:solidFill>
            <a:srgbClr val="AC3EC1"/>
          </a:solidFill>
        </p:spPr>
        <p:txBody>
          <a:bodyPr wrap="square" lIns="0" tIns="0" rIns="0" bIns="0" rtlCol="0"/>
          <a:lstStyle/>
          <a:p>
            <a:endParaRPr sz="1440"/>
          </a:p>
        </p:txBody>
      </p:sp>
      <p:grpSp>
        <p:nvGrpSpPr>
          <p:cNvPr id="118" name="object 118"/>
          <p:cNvGrpSpPr/>
          <p:nvPr/>
        </p:nvGrpSpPr>
        <p:grpSpPr>
          <a:xfrm>
            <a:off x="1727200" y="1174750"/>
            <a:ext cx="4530344" cy="167640"/>
            <a:chOff x="2159000" y="325438"/>
            <a:chExt cx="5662930" cy="209550"/>
          </a:xfrm>
        </p:grpSpPr>
        <p:sp>
          <p:nvSpPr>
            <p:cNvPr id="119" name="object 119"/>
            <p:cNvSpPr/>
            <p:nvPr/>
          </p:nvSpPr>
          <p:spPr>
            <a:xfrm>
              <a:off x="2408237" y="325438"/>
              <a:ext cx="497205" cy="132080"/>
            </a:xfrm>
            <a:custGeom>
              <a:avLst/>
              <a:gdLst/>
              <a:ahLst/>
              <a:cxnLst/>
              <a:rect l="l" t="t" r="r" b="b"/>
              <a:pathLst>
                <a:path w="497205" h="132079">
                  <a:moveTo>
                    <a:pt x="0" y="131763"/>
                  </a:moveTo>
                  <a:lnTo>
                    <a:pt x="496888" y="131763"/>
                  </a:lnTo>
                  <a:lnTo>
                    <a:pt x="496888" y="0"/>
                  </a:lnTo>
                  <a:lnTo>
                    <a:pt x="0" y="0"/>
                  </a:lnTo>
                  <a:lnTo>
                    <a:pt x="0" y="131763"/>
                  </a:lnTo>
                  <a:close/>
                </a:path>
              </a:pathLst>
            </a:custGeom>
            <a:solidFill>
              <a:srgbClr val="AC3EC1"/>
            </a:solidFill>
          </p:spPr>
          <p:txBody>
            <a:bodyPr wrap="square" lIns="0" tIns="0" rIns="0" bIns="0" rtlCol="0"/>
            <a:lstStyle/>
            <a:p>
              <a:endParaRPr sz="1440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2159000" y="457202"/>
              <a:ext cx="5662930" cy="78105"/>
            </a:xfrm>
            <a:custGeom>
              <a:avLst/>
              <a:gdLst/>
              <a:ahLst/>
              <a:cxnLst/>
              <a:rect l="l" t="t" r="r" b="b"/>
              <a:pathLst>
                <a:path w="5662930" h="78104">
                  <a:moveTo>
                    <a:pt x="5662612" y="0"/>
                  </a:moveTo>
                  <a:lnTo>
                    <a:pt x="0" y="0"/>
                  </a:lnTo>
                  <a:lnTo>
                    <a:pt x="0" y="77787"/>
                  </a:lnTo>
                  <a:lnTo>
                    <a:pt x="5662612" y="77787"/>
                  </a:lnTo>
                  <a:lnTo>
                    <a:pt x="5662612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 sz="1440"/>
            </a:p>
          </p:txBody>
        </p:sp>
      </p:grpSp>
      <p:sp>
        <p:nvSpPr>
          <p:cNvPr id="121" name="object 121"/>
          <p:cNvSpPr/>
          <p:nvPr/>
        </p:nvSpPr>
        <p:spPr>
          <a:xfrm>
            <a:off x="7059930" y="2514602"/>
            <a:ext cx="1180084" cy="86360"/>
          </a:xfrm>
          <a:custGeom>
            <a:avLst/>
            <a:gdLst/>
            <a:ahLst/>
            <a:cxnLst/>
            <a:rect l="l" t="t" r="r" b="b"/>
            <a:pathLst>
              <a:path w="1475104" h="107950">
                <a:moveTo>
                  <a:pt x="0" y="107950"/>
                </a:moveTo>
                <a:lnTo>
                  <a:pt x="1474788" y="107950"/>
                </a:lnTo>
                <a:lnTo>
                  <a:pt x="1474788" y="0"/>
                </a:lnTo>
                <a:lnTo>
                  <a:pt x="0" y="0"/>
                </a:lnTo>
                <a:lnTo>
                  <a:pt x="0" y="107950"/>
                </a:lnTo>
                <a:close/>
              </a:path>
            </a:pathLst>
          </a:custGeom>
          <a:solidFill>
            <a:srgbClr val="AC3EC1"/>
          </a:solidFill>
        </p:spPr>
        <p:txBody>
          <a:bodyPr wrap="square" lIns="0" tIns="0" rIns="0" bIns="0" rtlCol="0"/>
          <a:lstStyle/>
          <a:p>
            <a:endParaRPr sz="1440"/>
          </a:p>
        </p:txBody>
      </p:sp>
      <p:grpSp>
        <p:nvGrpSpPr>
          <p:cNvPr id="122" name="object 122"/>
          <p:cNvGrpSpPr/>
          <p:nvPr/>
        </p:nvGrpSpPr>
        <p:grpSpPr>
          <a:xfrm>
            <a:off x="3820160" y="2330451"/>
            <a:ext cx="4531360" cy="184403"/>
            <a:chOff x="4775200" y="1770063"/>
            <a:chExt cx="5664200" cy="230504"/>
          </a:xfrm>
        </p:grpSpPr>
        <p:sp>
          <p:nvSpPr>
            <p:cNvPr id="123" name="object 123"/>
            <p:cNvSpPr/>
            <p:nvPr/>
          </p:nvSpPr>
          <p:spPr>
            <a:xfrm>
              <a:off x="8824912" y="1770063"/>
              <a:ext cx="1475105" cy="152400"/>
            </a:xfrm>
            <a:custGeom>
              <a:avLst/>
              <a:gdLst/>
              <a:ahLst/>
              <a:cxnLst/>
              <a:rect l="l" t="t" r="r" b="b"/>
              <a:pathLst>
                <a:path w="1475104" h="152400">
                  <a:moveTo>
                    <a:pt x="0" y="152400"/>
                  </a:moveTo>
                  <a:lnTo>
                    <a:pt x="1474788" y="152400"/>
                  </a:lnTo>
                  <a:lnTo>
                    <a:pt x="1474788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AC3EC1"/>
            </a:solidFill>
          </p:spPr>
          <p:txBody>
            <a:bodyPr wrap="square" lIns="0" tIns="0" rIns="0" bIns="0" rtlCol="0"/>
            <a:lstStyle/>
            <a:p>
              <a:endParaRPr sz="1440"/>
            </a:p>
          </p:txBody>
        </p:sp>
        <p:sp>
          <p:nvSpPr>
            <p:cNvPr id="124" name="object 124"/>
            <p:cNvSpPr/>
            <p:nvPr/>
          </p:nvSpPr>
          <p:spPr>
            <a:xfrm>
              <a:off x="4775200" y="1922463"/>
              <a:ext cx="5664200" cy="78105"/>
            </a:xfrm>
            <a:custGeom>
              <a:avLst/>
              <a:gdLst/>
              <a:ahLst/>
              <a:cxnLst/>
              <a:rect l="l" t="t" r="r" b="b"/>
              <a:pathLst>
                <a:path w="5664200" h="78105">
                  <a:moveTo>
                    <a:pt x="5664200" y="0"/>
                  </a:moveTo>
                  <a:lnTo>
                    <a:pt x="0" y="0"/>
                  </a:lnTo>
                  <a:lnTo>
                    <a:pt x="0" y="77788"/>
                  </a:lnTo>
                  <a:lnTo>
                    <a:pt x="5664200" y="77788"/>
                  </a:lnTo>
                  <a:lnTo>
                    <a:pt x="5664200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 sz="1440"/>
            </a:p>
          </p:txBody>
        </p:sp>
      </p:grpSp>
      <p:sp>
        <p:nvSpPr>
          <p:cNvPr id="125" name="object 125"/>
          <p:cNvSpPr txBox="1"/>
          <p:nvPr/>
        </p:nvSpPr>
        <p:spPr>
          <a:xfrm>
            <a:off x="4530470" y="2707843"/>
            <a:ext cx="1739392" cy="1733808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 marR="32004" indent="-508" algn="ctr">
              <a:spcBef>
                <a:spcPts val="80"/>
              </a:spcBef>
            </a:pPr>
            <a:r>
              <a:rPr sz="1120" u="sng" spc="-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Comunidad Local:</a:t>
            </a:r>
            <a:r>
              <a:rPr sz="1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está </a:t>
            </a:r>
            <a:r>
              <a:rPr sz="1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definida por límites </a:t>
            </a:r>
            <a:r>
              <a:rPr sz="1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territoriales.</a:t>
            </a:r>
            <a:r>
              <a:rPr sz="112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dirty="0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sz="112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refiere</a:t>
            </a:r>
            <a:r>
              <a:rPr sz="112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2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dirty="0">
                <a:solidFill>
                  <a:srgbClr val="FFFFFF"/>
                </a:solidFill>
                <a:latin typeface="Arial"/>
                <a:cs typeface="Arial"/>
              </a:rPr>
              <a:t>la </a:t>
            </a:r>
            <a:r>
              <a:rPr sz="1120" spc="-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comunidad de </a:t>
            </a:r>
            <a:r>
              <a:rPr sz="1120" dirty="0">
                <a:solidFill>
                  <a:srgbClr val="FFFFFF"/>
                </a:solidFill>
                <a:latin typeface="Arial"/>
                <a:cs typeface="Arial"/>
              </a:rPr>
              <a:t>la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ciudad </a:t>
            </a:r>
            <a:r>
              <a:rPr sz="1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donde</a:t>
            </a:r>
            <a:r>
              <a:rPr sz="1120" spc="-2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dirty="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1120" spc="-2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compañía</a:t>
            </a:r>
            <a:r>
              <a:rPr sz="1120" spc="-2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opera.</a:t>
            </a:r>
            <a:endParaRPr sz="1120" dirty="0">
              <a:latin typeface="Arial"/>
              <a:cs typeface="Arial"/>
            </a:endParaRPr>
          </a:p>
          <a:p>
            <a:pPr marL="9652" marR="4064" algn="ctr"/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1120" spc="-1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comunidad</a:t>
            </a:r>
            <a:r>
              <a:rPr sz="112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local</a:t>
            </a:r>
            <a:r>
              <a:rPr sz="1120" spc="-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tiene</a:t>
            </a:r>
            <a:r>
              <a:rPr sz="112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dirty="0">
                <a:solidFill>
                  <a:srgbClr val="FFFFFF"/>
                </a:solidFill>
                <a:latin typeface="Arial"/>
                <a:cs typeface="Arial"/>
              </a:rPr>
              <a:t>la </a:t>
            </a:r>
            <a:r>
              <a:rPr sz="1120" spc="-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capacidad de influir </a:t>
            </a:r>
            <a:r>
              <a:rPr sz="1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positivamente </a:t>
            </a:r>
            <a:r>
              <a:rPr sz="1120" dirty="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detrimento de una </a:t>
            </a:r>
            <a:r>
              <a:rPr sz="1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corporación.</a:t>
            </a:r>
            <a:endParaRPr sz="1120" dirty="0">
              <a:latin typeface="Arial"/>
              <a:cs typeface="Arial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2160016" y="2773680"/>
            <a:ext cx="1786128" cy="1561966"/>
          </a:xfrm>
          <a:prstGeom prst="rect">
            <a:avLst/>
          </a:prstGeom>
        </p:spPr>
        <p:txBody>
          <a:bodyPr vert="horz" wrap="square" lIns="0" tIns="10668" rIns="0" bIns="0" rtlCol="0">
            <a:spAutoFit/>
          </a:bodyPr>
          <a:lstStyle/>
          <a:p>
            <a:pPr marL="10160" marR="4064" algn="ctr">
              <a:lnSpc>
                <a:spcPct val="99600"/>
              </a:lnSpc>
              <a:spcBef>
                <a:spcPts val="84"/>
              </a:spcBef>
            </a:pPr>
            <a:r>
              <a:rPr sz="1120" u="sng" spc="-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Comunidad</a:t>
            </a:r>
            <a:r>
              <a:rPr sz="1120" u="sng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120" u="sng" spc="-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inmediata:</a:t>
            </a:r>
            <a:r>
              <a:rPr sz="1120" spc="27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está </a:t>
            </a:r>
            <a:r>
              <a:rPr sz="1120" spc="-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compuesta por los vecinos </a:t>
            </a:r>
            <a:r>
              <a:rPr sz="1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inmediatos </a:t>
            </a:r>
            <a:r>
              <a:rPr sz="1120" dirty="0">
                <a:solidFill>
                  <a:srgbClr val="FFFFFF"/>
                </a:solidFill>
                <a:latin typeface="Arial"/>
                <a:cs typeface="Arial"/>
              </a:rPr>
              <a:t>a la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empresa, </a:t>
            </a:r>
            <a:r>
              <a:rPr sz="1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sobre los cuales impactan: </a:t>
            </a:r>
            <a:r>
              <a:rPr sz="1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los ruidos, el tráfico, el </a:t>
            </a:r>
            <a:r>
              <a:rPr sz="1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estacionamiento, olores </a:t>
            </a:r>
            <a:r>
              <a:rPr sz="1120" dirty="0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sz="1120" spc="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hasta </a:t>
            </a:r>
            <a:r>
              <a:rPr sz="1120" dirty="0">
                <a:solidFill>
                  <a:srgbClr val="FFFFFF"/>
                </a:solidFill>
                <a:latin typeface="Arial"/>
                <a:cs typeface="Arial"/>
              </a:rPr>
              <a:t>la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conducta de los </a:t>
            </a:r>
            <a:r>
              <a:rPr sz="1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empleados durante </a:t>
            </a:r>
            <a:r>
              <a:rPr sz="1120" dirty="0">
                <a:solidFill>
                  <a:srgbClr val="FFFFFF"/>
                </a:solidFill>
                <a:latin typeface="Arial"/>
                <a:cs typeface="Arial"/>
              </a:rPr>
              <a:t>la </a:t>
            </a:r>
            <a:r>
              <a:rPr sz="1120" spc="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entrada</a:t>
            </a:r>
            <a:r>
              <a:rPr sz="1120" spc="-1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salida</a:t>
            </a:r>
            <a:r>
              <a:rPr sz="1120" spc="-1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120" spc="-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almuerzo</a:t>
            </a:r>
            <a:endParaRPr sz="1120" dirty="0">
              <a:latin typeface="Arial"/>
              <a:cs typeface="Arial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2118045" y="4902404"/>
            <a:ext cx="1832864" cy="1044388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0160" marR="4064" algn="ctr">
              <a:spcBef>
                <a:spcPts val="80"/>
              </a:spcBef>
            </a:pPr>
            <a:r>
              <a:rPr sz="1120" u="sng" spc="-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Comunidad de Empleados: </a:t>
            </a:r>
            <a:r>
              <a:rPr sz="1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está</a:t>
            </a:r>
            <a:r>
              <a:rPr sz="112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compuesta</a:t>
            </a:r>
            <a:r>
              <a:rPr sz="1120" spc="-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por</a:t>
            </a:r>
            <a:r>
              <a:rPr sz="112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aquellas </a:t>
            </a:r>
            <a:r>
              <a:rPr sz="1120" spc="-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comunidades fuera de </a:t>
            </a:r>
            <a:r>
              <a:rPr sz="1120" dirty="0">
                <a:solidFill>
                  <a:srgbClr val="FFFFFF"/>
                </a:solidFill>
                <a:latin typeface="Arial"/>
                <a:cs typeface="Arial"/>
              </a:rPr>
              <a:t>la </a:t>
            </a:r>
            <a:r>
              <a:rPr sz="1120" spc="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comunidad local donde </a:t>
            </a:r>
            <a:r>
              <a:rPr sz="1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habitan gran parte de los </a:t>
            </a:r>
            <a:r>
              <a:rPr sz="1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empleados</a:t>
            </a:r>
            <a:r>
              <a:rPr sz="112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12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una</a:t>
            </a:r>
            <a:r>
              <a:rPr sz="1120" spc="-1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empresa</a:t>
            </a:r>
            <a:endParaRPr sz="1120" dirty="0">
              <a:latin typeface="Arial"/>
              <a:cs typeface="Arial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4479036" y="4790237"/>
            <a:ext cx="1902460" cy="1561966"/>
          </a:xfrm>
          <a:prstGeom prst="rect">
            <a:avLst/>
          </a:prstGeom>
        </p:spPr>
        <p:txBody>
          <a:bodyPr vert="horz" wrap="square" lIns="0" tIns="10668" rIns="0" bIns="0" rtlCol="0">
            <a:spAutoFit/>
          </a:bodyPr>
          <a:lstStyle/>
          <a:p>
            <a:pPr marL="9652" marR="4064" algn="ctr">
              <a:lnSpc>
                <a:spcPct val="99600"/>
              </a:lnSpc>
              <a:spcBef>
                <a:spcPts val="84"/>
              </a:spcBef>
            </a:pPr>
            <a:r>
              <a:rPr sz="1120" u="sng" spc="-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Comunidad de Impacto: </a:t>
            </a:r>
            <a:r>
              <a:rPr sz="1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llamaremos comunidad de </a:t>
            </a:r>
            <a:r>
              <a:rPr sz="1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impacto </a:t>
            </a:r>
            <a:r>
              <a:rPr sz="112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aquella comunidad </a:t>
            </a:r>
            <a:r>
              <a:rPr sz="1120" spc="-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que</a:t>
            </a:r>
            <a:r>
              <a:rPr sz="112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pueda</a:t>
            </a:r>
            <a:r>
              <a:rPr sz="112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verse</a:t>
            </a:r>
            <a:r>
              <a:rPr sz="112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afectada</a:t>
            </a:r>
            <a:r>
              <a:rPr sz="1120" spc="-1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por </a:t>
            </a:r>
            <a:r>
              <a:rPr sz="1120" spc="-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algunas de las decisiones </a:t>
            </a:r>
            <a:r>
              <a:rPr sz="1120" dirty="0">
                <a:solidFill>
                  <a:srgbClr val="FFFFFF"/>
                </a:solidFill>
                <a:latin typeface="Arial"/>
                <a:cs typeface="Arial"/>
              </a:rPr>
              <a:t>u </a:t>
            </a:r>
            <a:r>
              <a:rPr sz="1120" spc="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operaciones</a:t>
            </a:r>
            <a:r>
              <a:rPr sz="1120" spc="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120" spc="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una </a:t>
            </a:r>
            <a:r>
              <a:rPr sz="1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compañía incluso cuando </a:t>
            </a:r>
            <a:r>
              <a:rPr sz="1120" dirty="0">
                <a:solidFill>
                  <a:srgbClr val="FFFFFF"/>
                </a:solidFill>
                <a:latin typeface="Arial"/>
                <a:cs typeface="Arial"/>
              </a:rPr>
              <a:t>la </a:t>
            </a:r>
            <a:r>
              <a:rPr sz="1120" spc="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empresa no esté instala en </a:t>
            </a:r>
            <a:r>
              <a:rPr sz="1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dicha</a:t>
            </a:r>
            <a:r>
              <a:rPr sz="1120" spc="-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comunidad</a:t>
            </a:r>
            <a:r>
              <a:rPr sz="1120" spc="-4" dirty="0">
                <a:latin typeface="Times New Roman"/>
                <a:cs typeface="Times New Roman"/>
              </a:rPr>
              <a:t>.</a:t>
            </a:r>
            <a:endParaRPr sz="1120" dirty="0">
              <a:latin typeface="Times New Roman"/>
              <a:cs typeface="Times New Roman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6835520" y="3024835"/>
            <a:ext cx="2005584" cy="2858218"/>
          </a:xfrm>
          <a:prstGeom prst="rect">
            <a:avLst/>
          </a:prstGeom>
        </p:spPr>
        <p:txBody>
          <a:bodyPr vert="horz" wrap="square" lIns="0" tIns="10668" rIns="0" bIns="0" rtlCol="0">
            <a:spAutoFit/>
          </a:bodyPr>
          <a:lstStyle/>
          <a:p>
            <a:pPr marL="49275" marR="42672" algn="ctr">
              <a:lnSpc>
                <a:spcPct val="99600"/>
              </a:lnSpc>
              <a:spcBef>
                <a:spcPts val="84"/>
              </a:spcBef>
            </a:pPr>
            <a:r>
              <a:rPr sz="1120" u="sng" spc="-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Comunidad de Interés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: esta </a:t>
            </a:r>
            <a:r>
              <a:rPr sz="1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comunidad, más conocida </a:t>
            </a:r>
            <a:r>
              <a:rPr sz="1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como</a:t>
            </a:r>
            <a:r>
              <a:rPr sz="112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grupos</a:t>
            </a:r>
            <a:r>
              <a:rPr sz="1120" spc="-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120" spc="-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presión,</a:t>
            </a:r>
            <a:r>
              <a:rPr sz="1120" spc="29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está </a:t>
            </a:r>
            <a:r>
              <a:rPr sz="1120" spc="-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compuesta por un grupo de </a:t>
            </a:r>
            <a:r>
              <a:rPr sz="1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personas que comparten un </a:t>
            </a:r>
            <a:r>
              <a:rPr sz="1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interés en común </a:t>
            </a:r>
            <a:r>
              <a:rPr sz="1120" dirty="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función: </a:t>
            </a:r>
            <a:r>
              <a:rPr sz="1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medioambiente, educación, </a:t>
            </a:r>
            <a:r>
              <a:rPr sz="1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12" dirty="0">
                <a:solidFill>
                  <a:srgbClr val="FFFFFF"/>
                </a:solidFill>
                <a:latin typeface="Arial"/>
                <a:cs typeface="Arial"/>
              </a:rPr>
              <a:t>bienestar,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religión, defensa </a:t>
            </a:r>
            <a:r>
              <a:rPr sz="112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1120" spc="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los</a:t>
            </a:r>
            <a:r>
              <a:rPr sz="1120" spc="-1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consumidores,</a:t>
            </a:r>
            <a:r>
              <a:rPr sz="1120" spc="-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étnica,</a:t>
            </a:r>
            <a:r>
              <a:rPr sz="1120" spc="-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etc.</a:t>
            </a:r>
            <a:endParaRPr sz="1120" dirty="0">
              <a:latin typeface="Arial"/>
              <a:cs typeface="Arial"/>
            </a:endParaRPr>
          </a:p>
          <a:p>
            <a:pPr marL="10160" marR="4064" algn="ctr">
              <a:lnSpc>
                <a:spcPct val="100200"/>
              </a:lnSpc>
              <a:spcBef>
                <a:spcPts val="652"/>
              </a:spcBef>
            </a:pPr>
            <a:r>
              <a:rPr sz="1120" dirty="0">
                <a:solidFill>
                  <a:srgbClr val="FFFFFF"/>
                </a:solidFill>
                <a:latin typeface="Arial"/>
                <a:cs typeface="Arial"/>
              </a:rPr>
              <a:t>Se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trata de comunidades </a:t>
            </a:r>
            <a:r>
              <a:rPr sz="1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activas cuyo propósito es </a:t>
            </a:r>
            <a:r>
              <a:rPr sz="1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congregar</a:t>
            </a:r>
            <a:r>
              <a:rPr sz="1120" spc="-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2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todos</a:t>
            </a:r>
            <a:r>
              <a:rPr sz="112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aquellos</a:t>
            </a:r>
            <a:r>
              <a:rPr sz="1120" spc="-1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que </a:t>
            </a:r>
            <a:r>
              <a:rPr sz="1120" spc="-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compartan</a:t>
            </a:r>
            <a:r>
              <a:rPr sz="112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1120" spc="-1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mismo</a:t>
            </a:r>
            <a:r>
              <a:rPr sz="112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interés</a:t>
            </a:r>
            <a:r>
              <a:rPr sz="1120" spc="-1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120" spc="-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relación </a:t>
            </a:r>
            <a:r>
              <a:rPr sz="112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cierto tema para </a:t>
            </a:r>
            <a:r>
              <a:rPr sz="1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desarrollar planes</a:t>
            </a:r>
            <a:r>
              <a:rPr sz="1120" spc="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que tiendan </a:t>
            </a:r>
            <a:r>
              <a:rPr sz="1120" dirty="0">
                <a:solidFill>
                  <a:srgbClr val="FFFFFF"/>
                </a:solidFill>
                <a:latin typeface="Arial"/>
                <a:cs typeface="Arial"/>
              </a:rPr>
              <a:t> a</a:t>
            </a:r>
            <a:r>
              <a:rPr sz="1120" spc="-1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solucionar</a:t>
            </a:r>
            <a:r>
              <a:rPr sz="1120" spc="-1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sus</a:t>
            </a:r>
            <a:r>
              <a:rPr sz="1120" spc="-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necesidades.</a:t>
            </a:r>
            <a:endParaRPr sz="1120" dirty="0">
              <a:latin typeface="Arial"/>
              <a:cs typeface="Arial"/>
            </a:endParaRPr>
          </a:p>
        </p:txBody>
      </p:sp>
      <p:sp>
        <p:nvSpPr>
          <p:cNvPr id="130" name="object 130"/>
          <p:cNvSpPr txBox="1">
            <a:spLocks noGrp="1"/>
          </p:cNvSpPr>
          <p:nvPr>
            <p:ph type="title"/>
          </p:nvPr>
        </p:nvSpPr>
        <p:spPr>
          <a:xfrm>
            <a:off x="1744980" y="1447799"/>
            <a:ext cx="8505444" cy="748923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0160">
              <a:spcBef>
                <a:spcPts val="80"/>
              </a:spcBef>
              <a:tabLst>
                <a:tab pos="535432" algn="l"/>
              </a:tabLst>
            </a:pPr>
            <a:r>
              <a:rPr sz="4800" b="0" u="dbl" dirty="0">
                <a:uFill>
                  <a:solidFill>
                    <a:srgbClr val="E3E2C7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4800" b="0" spc="-12" dirty="0">
                <a:latin typeface="Calibri"/>
                <a:cs typeface="Calibri"/>
              </a:rPr>
              <a:t>TIPOLOGIAS</a:t>
            </a:r>
            <a:r>
              <a:rPr sz="4800" b="0" spc="-28" dirty="0">
                <a:latin typeface="Calibri"/>
                <a:cs typeface="Calibri"/>
              </a:rPr>
              <a:t> </a:t>
            </a:r>
            <a:r>
              <a:rPr sz="4800" b="0" dirty="0">
                <a:latin typeface="Calibri"/>
                <a:cs typeface="Calibri"/>
              </a:rPr>
              <a:t>DE</a:t>
            </a:r>
            <a:r>
              <a:rPr sz="4800" b="0" spc="-32" dirty="0">
                <a:latin typeface="Calibri"/>
                <a:cs typeface="Calibri"/>
              </a:rPr>
              <a:t> </a:t>
            </a:r>
            <a:r>
              <a:rPr sz="4800" b="0" spc="-16" dirty="0">
                <a:latin typeface="Calibri"/>
                <a:cs typeface="Calibri"/>
              </a:rPr>
              <a:t>COMUNIDAD</a:t>
            </a:r>
            <a:endParaRPr sz="4800" dirty="0">
              <a:latin typeface="Calibri"/>
              <a:cs typeface="Calibri"/>
            </a:endParaRPr>
          </a:p>
        </p:txBody>
      </p:sp>
      <p:sp>
        <p:nvSpPr>
          <p:cNvPr id="131" name="CuadroTexto 130">
            <a:extLst>
              <a:ext uri="{FF2B5EF4-FFF2-40B4-BE49-F238E27FC236}">
                <a16:creationId xmlns:a16="http://schemas.microsoft.com/office/drawing/2014/main" id="{5DB1F0A7-F93B-954F-AAE0-06F0A1885BDE}"/>
              </a:ext>
            </a:extLst>
          </p:cNvPr>
          <p:cNvSpPr txBox="1"/>
          <p:nvPr/>
        </p:nvSpPr>
        <p:spPr>
          <a:xfrm>
            <a:off x="6897178" y="5983760"/>
            <a:ext cx="22645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latin typeface="Arial"/>
                <a:cs typeface="Arial"/>
              </a:rPr>
              <a:t>Si es virtual se vuelve una CYBERCOMUNIDAD O COMUNIDAD DIGITAL</a:t>
            </a:r>
            <a:endParaRPr lang="es-ES" sz="1200" dirty="0">
              <a:solidFill>
                <a:schemeClr val="bg1"/>
              </a:solidFill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325F39A1-3D4F-14FB-72F3-3AFCEEF791E0}"/>
              </a:ext>
            </a:extLst>
          </p:cNvPr>
          <p:cNvSpPr txBox="1"/>
          <p:nvPr/>
        </p:nvSpPr>
        <p:spPr>
          <a:xfrm>
            <a:off x="3523615" y="6700789"/>
            <a:ext cx="512445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100" b="0" i="0" dirty="0">
                <a:solidFill>
                  <a:srgbClr val="202124"/>
                </a:solidFill>
                <a:effectLst/>
                <a:highlight>
                  <a:srgbClr val="FFFF00"/>
                </a:highlight>
                <a:latin typeface="Google Sans"/>
              </a:rPr>
              <a:t>Son grupos de individuos e instituciones organizados cibernéticamente en torno a un margen de intereses específicos, cuyas interacciones, vínculos, relaciones y comunicaciones se dan a través de Red.</a:t>
            </a:r>
            <a:endParaRPr lang="es-ES" sz="1100" dirty="0">
              <a:highlight>
                <a:srgbClr val="FFFF00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27" grpId="0"/>
      <p:bldP spid="128" grpId="0"/>
      <p:bldP spid="129" grpId="0"/>
      <p:bldP spid="131" grpId="0"/>
      <p:bldP spid="5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7620" y="914400"/>
            <a:ext cx="9768840" cy="5501640"/>
            <a:chOff x="-9525" y="0"/>
            <a:chExt cx="12211050" cy="687705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7D2B8D"/>
              </a:solidFill>
            </a:ln>
          </p:spPr>
          <p:txBody>
            <a:bodyPr wrap="square" lIns="0" tIns="0" rIns="0" bIns="0" rtlCol="0"/>
            <a:lstStyle/>
            <a:p>
              <a:endParaRPr sz="1440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3352" y="79864"/>
              <a:ext cx="4680519" cy="669827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9975" y="335809"/>
              <a:ext cx="5749229" cy="57236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23C8A2D72565F4A8E429A57B28F3D23" ma:contentTypeVersion="14" ma:contentTypeDescription="Crear nuevo documento." ma:contentTypeScope="" ma:versionID="b0603665956db28851aaa04e0544abce">
  <xsd:schema xmlns:xsd="http://www.w3.org/2001/XMLSchema" xmlns:xs="http://www.w3.org/2001/XMLSchema" xmlns:p="http://schemas.microsoft.com/office/2006/metadata/properties" xmlns:ns2="4a5d58e4-fa2e-4a50-98c9-c9e78b8dc8e6" xmlns:ns3="f8cc7645-749b-4509-8ba9-71b282c6b465" targetNamespace="http://schemas.microsoft.com/office/2006/metadata/properties" ma:root="true" ma:fieldsID="1420edb330b0d5005e5d996c7d752dbd" ns2:_="" ns3:_="">
    <xsd:import namespace="4a5d58e4-fa2e-4a50-98c9-c9e78b8dc8e6"/>
    <xsd:import namespace="f8cc7645-749b-4509-8ba9-71b282c6b46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5d58e4-fa2e-4a50-98c9-c9e78b8dc8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Etiquetas de imagen" ma:readOnly="false" ma:fieldId="{5cf76f15-5ced-4ddc-b409-7134ff3c332f}" ma:taxonomyMulti="true" ma:sspId="480f935f-056e-43d0-a9c3-6f0a0280ba7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cc7645-749b-4509-8ba9-71b282c6b465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26590691-0300-4ff9-810a-6aa25acf41cc}" ma:internalName="TaxCatchAll" ma:showField="CatchAllData" ma:web="f8cc7645-749b-4509-8ba9-71b282c6b4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17EF488-FC57-4DC5-A114-97B1002B2F13}"/>
</file>

<file path=customXml/itemProps2.xml><?xml version="1.0" encoding="utf-8"?>
<ds:datastoreItem xmlns:ds="http://schemas.openxmlformats.org/officeDocument/2006/customXml" ds:itemID="{0546C49E-52FA-4DC6-A112-4C1CCB140A73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3609</TotalTime>
  <Words>489</Words>
  <Application>Microsoft Macintosh PowerPoint</Application>
  <PresentationFormat>Personalizado</PresentationFormat>
  <Paragraphs>71</Paragraphs>
  <Slides>50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50</vt:i4>
      </vt:variant>
    </vt:vector>
  </HeadingPairs>
  <TitlesOfParts>
    <vt:vector size="61" baseType="lpstr">
      <vt:lpstr>Arial</vt:lpstr>
      <vt:lpstr>Avenir</vt:lpstr>
      <vt:lpstr>Calibri</vt:lpstr>
      <vt:lpstr>Georgia</vt:lpstr>
      <vt:lpstr>Google Sans</vt:lpstr>
      <vt:lpstr>Impact</vt:lpstr>
      <vt:lpstr>neue-haas-grotesk-display</vt:lpstr>
      <vt:lpstr>Times New Roman</vt:lpstr>
      <vt:lpstr>Trebuchet MS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¿Todos somos comunidad?</vt:lpstr>
      <vt:lpstr>Presentación de PowerPoint</vt:lpstr>
      <vt:lpstr>TIPOLOGIAS DE COMUNIDAD</vt:lpstr>
      <vt:lpstr>  TIPOLOGIAS DE COMUNIDAD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BENEFICIOS DE  LAS ALIANZAS</vt:lpstr>
      <vt:lpstr>Presentación de PowerPoint</vt:lpstr>
      <vt:lpstr>RIESGOS DE LAS  ALIANZAS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Gu?a de voluntariado</dc:title>
  <dc:creator>lami.paola</dc:creator>
  <cp:keywords>DABSvCCxags</cp:keywords>
  <cp:lastModifiedBy>ARCE LLOBERA MARIA BELEN</cp:lastModifiedBy>
  <cp:revision>20</cp:revision>
  <dcterms:created xsi:type="dcterms:W3CDTF">2019-08-26T00:12:00Z</dcterms:created>
  <dcterms:modified xsi:type="dcterms:W3CDTF">2023-11-01T14:54:46Z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2015-06-09T00:00:00Z</vt:filetime>
  </property>
  <property fmtid="{D5CDD505-2E9C-101B-9397-08002B2CF9AE}" pid="3" name="Creator">
    <vt:lpwstr>Canva</vt:lpwstr>
  </property>
  <property fmtid="{D5CDD505-2E9C-101B-9397-08002B2CF9AE}" pid="4" name="LastSaved">
    <vt:filetime>2019-08-26T00:00:00Z</vt:filetime>
  </property>
</Properties>
</file>